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t>2019-08-13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t>2019-08-13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t>2019-08-13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t>2019-08-13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t>2019-08-13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t>2019-08-13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t>2019-08-13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t>2019-08-13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t>2019-08-13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t>2019-08-13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t>2019-08-13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t>2019-08-13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t>2019-08-13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Faculty/Presenter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/>
              <a:t>Faculty: </a:t>
            </a:r>
            <a:r>
              <a:rPr lang="en-CA" sz="2400" dirty="0">
                <a:solidFill>
                  <a:srgbClr val="FF0000"/>
                </a:solidFill>
              </a:rPr>
              <a:t>[Speaker’s name]</a:t>
            </a:r>
          </a:p>
          <a:p>
            <a:endParaRPr lang="en-CA" sz="2400" b="1" dirty="0"/>
          </a:p>
          <a:p>
            <a:r>
              <a:rPr lang="en-CA" sz="2400" b="1" dirty="0"/>
              <a:t>Relationships with financial sponsors: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Any direct financial relationships including receipt of honoraria: </a:t>
            </a:r>
            <a:r>
              <a:rPr lang="en-CA" sz="2000" dirty="0" err="1">
                <a:solidFill>
                  <a:srgbClr val="FF0000"/>
                </a:solidFill>
              </a:rPr>
              <a:t>PharmaCorp</a:t>
            </a:r>
            <a:r>
              <a:rPr lang="en-CA" sz="2000" dirty="0">
                <a:solidFill>
                  <a:srgbClr val="FF0000"/>
                </a:solidFill>
              </a:rPr>
              <a:t> ABC, Canadian Cancer Org.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Memberships on advisory boards or speakers’ bureau:  </a:t>
            </a:r>
            <a:r>
              <a:rPr lang="en-CA" sz="2000" dirty="0">
                <a:solidFill>
                  <a:srgbClr val="FF0000"/>
                </a:solidFill>
              </a:rPr>
              <a:t>XYZ Biopharmaceuticals Ltd.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Patents for drugs or devices</a:t>
            </a:r>
            <a:r>
              <a:rPr lang="en-CA" sz="2000" dirty="0">
                <a:solidFill>
                  <a:srgbClr val="FF0000"/>
                </a:solidFill>
              </a:rPr>
              <a:t>: Widget ABC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Other: financial relationships/investments </a:t>
            </a:r>
            <a:r>
              <a:rPr lang="en-CA" sz="2000" dirty="0">
                <a:solidFill>
                  <a:srgbClr val="FF0000"/>
                </a:solidFill>
              </a:rPr>
              <a:t>Employee of XXY Hospital Group, consultant for Company X</a:t>
            </a:r>
          </a:p>
          <a:p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Slide 1 – used in Faculty presentation only.</a:t>
            </a:r>
          </a:p>
        </p:txBody>
      </p:sp>
    </p:spTree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Disclosure of Financial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b="1" dirty="0"/>
              <a:t>This program has received financial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an educational grant].</a:t>
            </a:r>
            <a:endParaRPr lang="en-CA" sz="2000" b="1" dirty="0"/>
          </a:p>
          <a:p>
            <a:r>
              <a:rPr lang="en-CA" sz="2000" b="1" dirty="0"/>
              <a:t>This program has received in-kind support from </a:t>
            </a:r>
            <a:r>
              <a:rPr lang="en-CA" sz="2000" dirty="0">
                <a:solidFill>
                  <a:srgbClr val="FF0000"/>
                </a:solidFill>
              </a:rPr>
              <a:t>[</a:t>
            </a:r>
            <a:r>
              <a:rPr lang="en-CA" sz="2000" i="1" dirty="0">
                <a:solidFill>
                  <a:srgbClr val="FF0000"/>
                </a:solidFill>
              </a:rPr>
              <a:t>organization name</a:t>
            </a:r>
            <a:r>
              <a:rPr lang="en-CA" sz="2000" dirty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/>
              <a:t>in the form of </a:t>
            </a:r>
            <a:r>
              <a:rPr lang="en-CA" sz="2000" dirty="0">
                <a:solidFill>
                  <a:srgbClr val="FF0000"/>
                </a:solidFill>
              </a:rPr>
              <a:t>[describe support here – e.g. logistical support].</a:t>
            </a:r>
          </a:p>
          <a:p>
            <a:endParaRPr lang="en-CA" sz="2400" b="1" u="sng" dirty="0"/>
          </a:p>
          <a:p>
            <a:r>
              <a:rPr lang="en-CA" sz="2400" b="1" u="sng" dirty="0"/>
              <a:t>Potential for conflict(s) of interest</a:t>
            </a:r>
            <a:r>
              <a:rPr lang="en-CA" sz="2400" b="1" dirty="0"/>
              <a:t>: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[Speaker/Faculty name] </a:t>
            </a:r>
            <a:r>
              <a:rPr lang="en-CA" sz="1800" dirty="0"/>
              <a:t>has received </a:t>
            </a:r>
            <a:r>
              <a:rPr lang="en-CA" sz="1800" dirty="0">
                <a:solidFill>
                  <a:srgbClr val="FF0000"/>
                </a:solidFill>
              </a:rPr>
              <a:t>[payment/funding, etc.] </a:t>
            </a:r>
            <a:r>
              <a:rPr lang="en-CA" sz="1800" dirty="0"/>
              <a:t>from </a:t>
            </a:r>
            <a:r>
              <a:rPr lang="en-CA" sz="1800" dirty="0">
                <a:solidFill>
                  <a:srgbClr val="FF0000"/>
                </a:solidFill>
              </a:rPr>
              <a:t>[organization supporting this program </a:t>
            </a:r>
            <a:r>
              <a:rPr lang="en-CA" sz="1800" u="sng" dirty="0">
                <a:solidFill>
                  <a:srgbClr val="FF0000"/>
                </a:solidFill>
              </a:rPr>
              <a:t>AND/OR</a:t>
            </a:r>
            <a:r>
              <a:rPr lang="en-CA" sz="1800" dirty="0">
                <a:solidFill>
                  <a:srgbClr val="FF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sz="1800" dirty="0">
                <a:solidFill>
                  <a:srgbClr val="FF0000"/>
                </a:solidFill>
              </a:rPr>
              <a:t>[Supporting organization name] [developed/licenses/distributes/benefits from the sale of, etc.] </a:t>
            </a:r>
            <a:r>
              <a:rPr lang="en-CA" sz="1800" dirty="0"/>
              <a:t>a product that will be discussed in this program</a:t>
            </a:r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Slide 2</a:t>
            </a:r>
          </a:p>
        </p:txBody>
      </p:sp>
    </p:spTree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CA" dirty="0"/>
              <a:t>Mitigating Potential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[Explain how the potential sources of bias identified in slides 1 and 2 have been mitigated by the scientific planning committee, including any potential conflicts identified for </a:t>
            </a:r>
            <a:r>
              <a:rPr lang="en-CA" sz="2400">
                <a:solidFill>
                  <a:srgbClr val="FF0000"/>
                </a:solidFill>
              </a:rPr>
              <a:t>committee members].</a:t>
            </a:r>
            <a:endParaRPr lang="en-CA" sz="2400" dirty="0">
              <a:solidFill>
                <a:srgbClr val="FF0000"/>
              </a:solidFill>
            </a:endParaRPr>
          </a:p>
          <a:p>
            <a:pPr lvl="0"/>
            <a:r>
              <a:rPr lang="en-CA" sz="2400" dirty="0">
                <a:solidFill>
                  <a:srgbClr val="FF0000"/>
                </a:solidFill>
              </a:rPr>
              <a:t>Refer to “Quick Tips” document for information on how this can be done</a:t>
            </a:r>
          </a:p>
          <a:p>
            <a:pPr marL="0" indent="0">
              <a:buNone/>
            </a:pPr>
            <a:endParaRPr lang="en-CA" sz="2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3137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</a:rPr>
              <a:t>CFPC </a:t>
            </a:r>
            <a:r>
              <a:rPr lang="en-CA" dirty="0" err="1">
                <a:solidFill>
                  <a:schemeClr val="accent2"/>
                </a:solidFill>
              </a:rPr>
              <a:t>CoI</a:t>
            </a:r>
            <a:r>
              <a:rPr lang="en-CA" dirty="0">
                <a:solidFill>
                  <a:schemeClr val="accent2"/>
                </a:solidFill>
              </a:rPr>
              <a:t> Templates: Slide 3</a:t>
            </a:r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325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Faculty/Presenter Disclosure</vt:lpstr>
      <vt:lpstr>Disclosure of Financial Support</vt:lpstr>
      <vt:lpstr>Mitigating Potential Bias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Jessica Black</cp:lastModifiedBy>
  <cp:revision>21</cp:revision>
  <dcterms:created xsi:type="dcterms:W3CDTF">2011-10-19T14:22:10Z</dcterms:created>
  <dcterms:modified xsi:type="dcterms:W3CDTF">2019-08-13T14:03:27Z</dcterms:modified>
</cp:coreProperties>
</file>