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7" r:id="rId5"/>
    <p:sldMasterId id="2363582968" r:id="rId6"/>
    <p:sldMasterId id="2147483985" r:id="rId7"/>
    <p:sldMasterId id="2147483662" r:id="rId8"/>
  </p:sldMasterIdLst>
  <p:notesMasterIdLst>
    <p:notesMasterId r:id="rId26"/>
  </p:notesMasterIdLst>
  <p:sldIdLst>
    <p:sldId id="1165" r:id="rId9"/>
    <p:sldId id="1140" r:id="rId10"/>
    <p:sldId id="1148" r:id="rId11"/>
    <p:sldId id="1133" r:id="rId12"/>
    <p:sldId id="1149" r:id="rId13"/>
    <p:sldId id="1150" r:id="rId14"/>
    <p:sldId id="1161" r:id="rId15"/>
    <p:sldId id="1164" r:id="rId16"/>
    <p:sldId id="1152" r:id="rId17"/>
    <p:sldId id="1134" r:id="rId18"/>
    <p:sldId id="1155" r:id="rId19"/>
    <p:sldId id="1157" r:id="rId20"/>
    <p:sldId id="1158" r:id="rId21"/>
    <p:sldId id="1135" r:id="rId22"/>
    <p:sldId id="1151" r:id="rId23"/>
    <p:sldId id="1163" r:id="rId24"/>
    <p:sldId id="116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226612-749B-5AB0-B75E-0C8020075F17}" name="Michelle Mayne" initials="MM" userId="S::mmayne@cfpc.ca::df390aca-f244-4f8d-80a1-f1fa32be1590" providerId="AD"/>
  <p188:author id="{CA9B4038-87F3-72C9-140F-6688A6EC5A5F}" name="Ann Firth" initials="AF" userId="S::afirth@cfpc.ca::d4bef2f9-0aa5-4e72-a816-e6fa9253c5fd" providerId="AD"/>
  <p188:author id="{E3CB625F-E112-9320-7A5D-8D846788BF33}" name="Nancy Fowler" initials="NF" userId="S::nfowler@cfpc.ca::1537623d-07cc-4a59-a734-a368e16df221" providerId="AD"/>
  <p188:author id="{A5BB0295-CB2F-7B9C-CC03-2BA0D186BD12}" name="Pierre Lachaine" initials="PL" userId="S::plachaine@cfpc.ca::076a46ec-7958-4f54-9acf-4c2318bb36e3" providerId="AD"/>
  <p188:author id="{B3987695-2DD1-1E67-BCB7-D4994A19ABC7}" name="Shona Skerrett" initials="SS" userId="S::sskerrett@cfpc.ca::f27bb408-99cd-4084-8733-f8c5361ad5e5" providerId="AD"/>
  <p188:author id="{4667FEAA-7018-84E8-6788-B84BEAD4CC12}" name="Lisa Day" initials="LD" userId="S::lday@cfpc.ca::cd4254e2-95f1-4ad9-9a46-7fd45ea51b5e" providerId="AD"/>
  <p188:author id="{99A835D3-1CDE-A6FA-449D-269C9D1E17DC}" name="Winnie Wong" initials="WW" userId="S::wwong@cfpc.ca::3fb2ad35-e700-4863-b275-fc96175e4a7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FFFFFF"/>
    <a:srgbClr val="0046AD"/>
    <a:srgbClr val="4472C4"/>
    <a:srgbClr val="2F5597"/>
    <a:srgbClr val="F2F2F2"/>
    <a:srgbClr val="B4C7E7"/>
    <a:srgbClr val="7F7F7F"/>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9A98F0-FDB1-485F-8169-2260BC923F86}" v="31" dt="2023-06-27T14:16:56.2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4" autoAdjust="0"/>
    <p:restoredTop sz="75558" autoAdjust="0"/>
  </p:normalViewPr>
  <p:slideViewPr>
    <p:cSldViewPr snapToGrid="0">
      <p:cViewPr varScale="1">
        <p:scale>
          <a:sx n="86" d="100"/>
          <a:sy n="86" d="100"/>
        </p:scale>
        <p:origin x="1494"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ona Skerrett" userId="f27bb408-99cd-4084-8733-f8c5361ad5e5" providerId="ADAL" clId="{779A98F0-FDB1-485F-8169-2260BC923F86}"/>
    <pc:docChg chg="undo custSel modSld modMainMaster">
      <pc:chgData name="Shona Skerrett" userId="f27bb408-99cd-4084-8733-f8c5361ad5e5" providerId="ADAL" clId="{779A98F0-FDB1-485F-8169-2260BC923F86}" dt="2023-06-27T14:21:43.663" v="488" actId="2711"/>
      <pc:docMkLst>
        <pc:docMk/>
      </pc:docMkLst>
      <pc:sldChg chg="modSp mod">
        <pc:chgData name="Shona Skerrett" userId="f27bb408-99cd-4084-8733-f8c5361ad5e5" providerId="ADAL" clId="{779A98F0-FDB1-485F-8169-2260BC923F86}" dt="2023-06-27T14:17:56.117" v="448" actId="2711"/>
        <pc:sldMkLst>
          <pc:docMk/>
          <pc:sldMk cId="4272973553" sldId="1133"/>
        </pc:sldMkLst>
        <pc:spChg chg="mod">
          <ac:chgData name="Shona Skerrett" userId="f27bb408-99cd-4084-8733-f8c5361ad5e5" providerId="ADAL" clId="{779A98F0-FDB1-485F-8169-2260BC923F86}" dt="2023-06-27T14:17:56.117" v="448" actId="2711"/>
          <ac:spMkLst>
            <pc:docMk/>
            <pc:sldMk cId="4272973553" sldId="1133"/>
            <ac:spMk id="3" creationId="{9E4D0734-CF0A-4A2D-94D3-F203E6443EFE}"/>
          </ac:spMkLst>
        </pc:spChg>
        <pc:spChg chg="mod ord">
          <ac:chgData name="Shona Skerrett" userId="f27bb408-99cd-4084-8733-f8c5361ad5e5" providerId="ADAL" clId="{779A98F0-FDB1-485F-8169-2260BC923F86}" dt="2023-06-27T14:17:42.769" v="447" actId="2711"/>
          <ac:spMkLst>
            <pc:docMk/>
            <pc:sldMk cId="4272973553" sldId="1133"/>
            <ac:spMk id="4" creationId="{3E249FD6-BBFE-EA4D-CCD5-E32334E57D90}"/>
          </ac:spMkLst>
        </pc:spChg>
      </pc:sldChg>
      <pc:sldChg chg="modSp mod delCm">
        <pc:chgData name="Shona Skerrett" userId="f27bb408-99cd-4084-8733-f8c5361ad5e5" providerId="ADAL" clId="{779A98F0-FDB1-485F-8169-2260BC923F86}" dt="2023-06-27T14:20:58.256" v="484" actId="2711"/>
        <pc:sldMkLst>
          <pc:docMk/>
          <pc:sldMk cId="2229477959" sldId="1134"/>
        </pc:sldMkLst>
        <pc:spChg chg="mod">
          <ac:chgData name="Shona Skerrett" userId="f27bb408-99cd-4084-8733-f8c5361ad5e5" providerId="ADAL" clId="{779A98F0-FDB1-485F-8169-2260BC923F86}" dt="2023-06-27T14:20:58.256" v="484" actId="2711"/>
          <ac:spMkLst>
            <pc:docMk/>
            <pc:sldMk cId="2229477959" sldId="1134"/>
            <ac:spMk id="4" creationId="{78C2E049-6E2B-9C80-AF99-8B52ED576E39}"/>
          </ac:spMkLst>
        </pc:spChg>
        <pc:spChg chg="mod">
          <ac:chgData name="Shona Skerrett" userId="f27bb408-99cd-4084-8733-f8c5361ad5e5" providerId="ADAL" clId="{779A98F0-FDB1-485F-8169-2260BC923F86}" dt="2023-06-27T14:20:47.662" v="483" actId="1076"/>
          <ac:spMkLst>
            <pc:docMk/>
            <pc:sldMk cId="2229477959" sldId="1134"/>
            <ac:spMk id="6" creationId="{2518D5C9-278B-5CC1-7DCD-10075CB7350E}"/>
          </ac:spMkLst>
        </pc:spChg>
        <pc:extLst>
          <p:ext xmlns:p="http://schemas.openxmlformats.org/presentationml/2006/main" uri="{D6D511B9-2390-475A-947B-AFAB55BFBCF1}">
            <pc226:cmChg xmlns:pc226="http://schemas.microsoft.com/office/powerpoint/2022/06/main/command" chg="del">
              <pc226:chgData name="Shona Skerrett" userId="f27bb408-99cd-4084-8733-f8c5361ad5e5" providerId="ADAL" clId="{779A98F0-FDB1-485F-8169-2260BC923F86}" dt="2023-06-12T17:10:32.098" v="24"/>
              <pc2:cmMkLst xmlns:pc2="http://schemas.microsoft.com/office/powerpoint/2019/9/main/command">
                <pc:docMk/>
                <pc:sldMk cId="2229477959" sldId="1134"/>
                <pc2:cmMk id="{F00C9DF5-1717-4ED3-AF09-A407ABE69DCD}"/>
              </pc2:cmMkLst>
            </pc226:cmChg>
          </p:ext>
        </pc:extLst>
      </pc:sldChg>
      <pc:sldChg chg="modSp mod">
        <pc:chgData name="Shona Skerrett" userId="f27bb408-99cd-4084-8733-f8c5361ad5e5" providerId="ADAL" clId="{779A98F0-FDB1-485F-8169-2260BC923F86}" dt="2023-06-27T14:21:22.350" v="486" actId="2711"/>
        <pc:sldMkLst>
          <pc:docMk/>
          <pc:sldMk cId="1017216846" sldId="1135"/>
        </pc:sldMkLst>
        <pc:spChg chg="mod ord">
          <ac:chgData name="Shona Skerrett" userId="f27bb408-99cd-4084-8733-f8c5361ad5e5" providerId="ADAL" clId="{779A98F0-FDB1-485F-8169-2260BC923F86}" dt="2023-06-27T14:21:22.350" v="486" actId="2711"/>
          <ac:spMkLst>
            <pc:docMk/>
            <pc:sldMk cId="1017216846" sldId="1135"/>
            <ac:spMk id="4" creationId="{1D692942-790D-E0FF-2301-081286691ED5}"/>
          </ac:spMkLst>
        </pc:spChg>
      </pc:sldChg>
      <pc:sldChg chg="modSp mod">
        <pc:chgData name="Shona Skerrett" userId="f27bb408-99cd-4084-8733-f8c5361ad5e5" providerId="ADAL" clId="{779A98F0-FDB1-485F-8169-2260BC923F86}" dt="2023-06-27T14:17:19.589" v="443" actId="2711"/>
        <pc:sldMkLst>
          <pc:docMk/>
          <pc:sldMk cId="1255528002" sldId="1140"/>
        </pc:sldMkLst>
        <pc:spChg chg="mod">
          <ac:chgData name="Shona Skerrett" userId="f27bb408-99cd-4084-8733-f8c5361ad5e5" providerId="ADAL" clId="{779A98F0-FDB1-485F-8169-2260BC923F86}" dt="2023-06-27T14:17:06.506" v="442" actId="2711"/>
          <ac:spMkLst>
            <pc:docMk/>
            <pc:sldMk cId="1255528002" sldId="1140"/>
            <ac:spMk id="2" creationId="{A9F80566-7341-4E16-B816-4E955BC27FB7}"/>
          </ac:spMkLst>
        </pc:spChg>
        <pc:spChg chg="mod">
          <ac:chgData name="Shona Skerrett" userId="f27bb408-99cd-4084-8733-f8c5361ad5e5" providerId="ADAL" clId="{779A98F0-FDB1-485F-8169-2260BC923F86}" dt="2023-06-27T14:17:19.589" v="443" actId="2711"/>
          <ac:spMkLst>
            <pc:docMk/>
            <pc:sldMk cId="1255528002" sldId="1140"/>
            <ac:spMk id="14" creationId="{DF99B034-485E-41D5-8615-0D19F6206E01}"/>
          </ac:spMkLst>
        </pc:spChg>
        <pc:picChg chg="mod">
          <ac:chgData name="Shona Skerrett" userId="f27bb408-99cd-4084-8733-f8c5361ad5e5" providerId="ADAL" clId="{779A98F0-FDB1-485F-8169-2260BC923F86}" dt="2023-06-12T17:17:46.922" v="80" actId="962"/>
          <ac:picMkLst>
            <pc:docMk/>
            <pc:sldMk cId="1255528002" sldId="1140"/>
            <ac:picMk id="4" creationId="{B13B1042-79E5-7694-4838-C5DE3456A944}"/>
          </ac:picMkLst>
        </pc:picChg>
      </pc:sldChg>
      <pc:sldChg chg="modSp mod">
        <pc:chgData name="Shona Skerrett" userId="f27bb408-99cd-4084-8733-f8c5361ad5e5" providerId="ADAL" clId="{779A98F0-FDB1-485F-8169-2260BC923F86}" dt="2023-06-27T14:17:34.647" v="446" actId="2711"/>
        <pc:sldMkLst>
          <pc:docMk/>
          <pc:sldMk cId="2095011119" sldId="1148"/>
        </pc:sldMkLst>
        <pc:spChg chg="mod">
          <ac:chgData name="Shona Skerrett" userId="f27bb408-99cd-4084-8733-f8c5361ad5e5" providerId="ADAL" clId="{779A98F0-FDB1-485F-8169-2260BC923F86}" dt="2023-06-27T14:17:27.025" v="445" actId="27636"/>
          <ac:spMkLst>
            <pc:docMk/>
            <pc:sldMk cId="2095011119" sldId="1148"/>
            <ac:spMk id="2" creationId="{A9F80566-7341-4E16-B816-4E955BC27FB7}"/>
          </ac:spMkLst>
        </pc:spChg>
        <pc:spChg chg="mod">
          <ac:chgData name="Shona Skerrett" userId="f27bb408-99cd-4084-8733-f8c5361ad5e5" providerId="ADAL" clId="{779A98F0-FDB1-485F-8169-2260BC923F86}" dt="2023-06-27T14:17:34.647" v="446" actId="2711"/>
          <ac:spMkLst>
            <pc:docMk/>
            <pc:sldMk cId="2095011119" sldId="1148"/>
            <ac:spMk id="14" creationId="{DF99B034-485E-41D5-8615-0D19F6206E01}"/>
          </ac:spMkLst>
        </pc:spChg>
        <pc:picChg chg="mod">
          <ac:chgData name="Shona Skerrett" userId="f27bb408-99cd-4084-8733-f8c5361ad5e5" providerId="ADAL" clId="{779A98F0-FDB1-485F-8169-2260BC923F86}" dt="2023-06-12T17:18:08.450" v="82" actId="962"/>
          <ac:picMkLst>
            <pc:docMk/>
            <pc:sldMk cId="2095011119" sldId="1148"/>
            <ac:picMk id="5" creationId="{4C566228-3DB1-6DFC-12BB-470CD3368061}"/>
          </ac:picMkLst>
        </pc:picChg>
      </pc:sldChg>
      <pc:sldChg chg="delSp modSp mod delCm">
        <pc:chgData name="Shona Skerrett" userId="f27bb408-99cd-4084-8733-f8c5361ad5e5" providerId="ADAL" clId="{779A98F0-FDB1-485F-8169-2260BC923F86}" dt="2023-06-27T14:18:03.251" v="449" actId="2711"/>
        <pc:sldMkLst>
          <pc:docMk/>
          <pc:sldMk cId="1430699194" sldId="1149"/>
        </pc:sldMkLst>
        <pc:spChg chg="mod">
          <ac:chgData name="Shona Skerrett" userId="f27bb408-99cd-4084-8733-f8c5361ad5e5" providerId="ADAL" clId="{779A98F0-FDB1-485F-8169-2260BC923F86}" dt="2023-06-27T14:18:03.251" v="449" actId="2711"/>
          <ac:spMkLst>
            <pc:docMk/>
            <pc:sldMk cId="1430699194" sldId="1149"/>
            <ac:spMk id="2" creationId="{A9F80566-7341-4E16-B816-4E955BC27FB7}"/>
          </ac:spMkLst>
        </pc:spChg>
        <pc:spChg chg="mod ord topLvl">
          <ac:chgData name="Shona Skerrett" userId="f27bb408-99cd-4084-8733-f8c5361ad5e5" providerId="ADAL" clId="{779A98F0-FDB1-485F-8169-2260BC923F86}" dt="2023-06-12T18:15:35.634" v="414"/>
          <ac:spMkLst>
            <pc:docMk/>
            <pc:sldMk cId="1430699194" sldId="1149"/>
            <ac:spMk id="12" creationId="{B4615956-0FAB-3941-9642-A839F4CFCF13}"/>
          </ac:spMkLst>
        </pc:spChg>
        <pc:spChg chg="mod ord topLvl">
          <ac:chgData name="Shona Skerrett" userId="f27bb408-99cd-4084-8733-f8c5361ad5e5" providerId="ADAL" clId="{779A98F0-FDB1-485F-8169-2260BC923F86}" dt="2023-06-12T17:21:20.314" v="115"/>
          <ac:spMkLst>
            <pc:docMk/>
            <pc:sldMk cId="1430699194" sldId="1149"/>
            <ac:spMk id="13" creationId="{2C0A50FD-72A5-71FE-AF6A-CAEEAF0D0AB3}"/>
          </ac:spMkLst>
        </pc:spChg>
        <pc:spChg chg="mod topLvl">
          <ac:chgData name="Shona Skerrett" userId="f27bb408-99cd-4084-8733-f8c5361ad5e5" providerId="ADAL" clId="{779A98F0-FDB1-485F-8169-2260BC923F86}" dt="2023-06-12T17:19:02.659" v="92" actId="165"/>
          <ac:spMkLst>
            <pc:docMk/>
            <pc:sldMk cId="1430699194" sldId="1149"/>
            <ac:spMk id="15" creationId="{CA3234DE-A2E7-C7F8-4CED-1BDA099A36B8}"/>
          </ac:spMkLst>
        </pc:spChg>
        <pc:spChg chg="mod ord topLvl">
          <ac:chgData name="Shona Skerrett" userId="f27bb408-99cd-4084-8733-f8c5361ad5e5" providerId="ADAL" clId="{779A98F0-FDB1-485F-8169-2260BC923F86}" dt="2023-06-12T17:22:57.855" v="150" actId="962"/>
          <ac:spMkLst>
            <pc:docMk/>
            <pc:sldMk cId="1430699194" sldId="1149"/>
            <ac:spMk id="17" creationId="{79E59C54-AE60-FF9F-5973-3BFA040315B9}"/>
          </ac:spMkLst>
        </pc:spChg>
        <pc:spChg chg="mod ord topLvl">
          <ac:chgData name="Shona Skerrett" userId="f27bb408-99cd-4084-8733-f8c5361ad5e5" providerId="ADAL" clId="{779A98F0-FDB1-485F-8169-2260BC923F86}" dt="2023-06-12T17:22:41.151" v="147"/>
          <ac:spMkLst>
            <pc:docMk/>
            <pc:sldMk cId="1430699194" sldId="1149"/>
            <ac:spMk id="19" creationId="{9F241F14-9DDE-D571-61FF-EDD9209B8FB1}"/>
          </ac:spMkLst>
        </pc:spChg>
        <pc:spChg chg="mod ord topLvl">
          <ac:chgData name="Shona Skerrett" userId="f27bb408-99cd-4084-8733-f8c5361ad5e5" providerId="ADAL" clId="{779A98F0-FDB1-485F-8169-2260BC923F86}" dt="2023-06-12T17:24:14.923" v="176"/>
          <ac:spMkLst>
            <pc:docMk/>
            <pc:sldMk cId="1430699194" sldId="1149"/>
            <ac:spMk id="21" creationId="{3D559728-5704-51C2-2EE4-9A2D0E99D6FA}"/>
          </ac:spMkLst>
        </pc:spChg>
        <pc:spChg chg="mod ord topLvl">
          <ac:chgData name="Shona Skerrett" userId="f27bb408-99cd-4084-8733-f8c5361ad5e5" providerId="ADAL" clId="{779A98F0-FDB1-485F-8169-2260BC923F86}" dt="2023-06-12T17:23:58.719" v="168"/>
          <ac:spMkLst>
            <pc:docMk/>
            <pc:sldMk cId="1430699194" sldId="1149"/>
            <ac:spMk id="22" creationId="{94470868-9344-E350-0877-D17C0CC129FB}"/>
          </ac:spMkLst>
        </pc:spChg>
        <pc:spChg chg="mod ord topLvl">
          <ac:chgData name="Shona Skerrett" userId="f27bb408-99cd-4084-8733-f8c5361ad5e5" providerId="ADAL" clId="{779A98F0-FDB1-485F-8169-2260BC923F86}" dt="2023-06-12T17:24:11.748" v="172"/>
          <ac:spMkLst>
            <pc:docMk/>
            <pc:sldMk cId="1430699194" sldId="1149"/>
            <ac:spMk id="23" creationId="{3FC73150-22A7-3C7F-7A84-B6039C8FBAE6}"/>
          </ac:spMkLst>
        </pc:spChg>
        <pc:spChg chg="mod ord topLvl">
          <ac:chgData name="Shona Skerrett" userId="f27bb408-99cd-4084-8733-f8c5361ad5e5" providerId="ADAL" clId="{779A98F0-FDB1-485F-8169-2260BC923F86}" dt="2023-06-12T17:23:36.174" v="163"/>
          <ac:spMkLst>
            <pc:docMk/>
            <pc:sldMk cId="1430699194" sldId="1149"/>
            <ac:spMk id="24" creationId="{83FEC904-FEBC-7988-52BF-0067ECEEE374}"/>
          </ac:spMkLst>
        </pc:spChg>
        <pc:spChg chg="ord">
          <ac:chgData name="Shona Skerrett" userId="f27bb408-99cd-4084-8733-f8c5361ad5e5" providerId="ADAL" clId="{779A98F0-FDB1-485F-8169-2260BC923F86}" dt="2023-06-12T17:20:10.221" v="102"/>
          <ac:spMkLst>
            <pc:docMk/>
            <pc:sldMk cId="1430699194" sldId="1149"/>
            <ac:spMk id="28" creationId="{A7F5AD57-7132-116C-DC1B-2EECC5CB286B}"/>
          </ac:spMkLst>
        </pc:spChg>
        <pc:grpChg chg="mod">
          <ac:chgData name="Shona Skerrett" userId="f27bb408-99cd-4084-8733-f8c5361ad5e5" providerId="ADAL" clId="{779A98F0-FDB1-485F-8169-2260BC923F86}" dt="2023-06-12T17:21:29.689" v="116" actId="962"/>
          <ac:grpSpMkLst>
            <pc:docMk/>
            <pc:sldMk cId="1430699194" sldId="1149"/>
            <ac:grpSpMk id="3" creationId="{85E1B99D-909B-7422-7EB2-23CF26F1539E}"/>
          </ac:grpSpMkLst>
        </pc:grpChg>
        <pc:grpChg chg="del mod ord">
          <ac:chgData name="Shona Skerrett" userId="f27bb408-99cd-4084-8733-f8c5361ad5e5" providerId="ADAL" clId="{779A98F0-FDB1-485F-8169-2260BC923F86}" dt="2023-06-12T17:19:02.659" v="92" actId="165"/>
          <ac:grpSpMkLst>
            <pc:docMk/>
            <pc:sldMk cId="1430699194" sldId="1149"/>
            <ac:grpSpMk id="8" creationId="{A19762A9-7418-87D5-839A-8DF2E81A7011}"/>
          </ac:grpSpMkLst>
        </pc:grpChg>
        <pc:grpChg chg="del ord">
          <ac:chgData name="Shona Skerrett" userId="f27bb408-99cd-4084-8733-f8c5361ad5e5" providerId="ADAL" clId="{779A98F0-FDB1-485F-8169-2260BC923F86}" dt="2023-06-12T17:21:37.288" v="118" actId="165"/>
          <ac:grpSpMkLst>
            <pc:docMk/>
            <pc:sldMk cId="1430699194" sldId="1149"/>
            <ac:grpSpMk id="16" creationId="{8EF2EC02-E8BD-E1EE-E082-54211CE13930}"/>
          </ac:grpSpMkLst>
        </pc:grpChg>
        <pc:grpChg chg="del mod topLvl">
          <ac:chgData name="Shona Skerrett" userId="f27bb408-99cd-4084-8733-f8c5361ad5e5" providerId="ADAL" clId="{779A98F0-FDB1-485F-8169-2260BC923F86}" dt="2023-06-12T17:21:45.402" v="119" actId="165"/>
          <ac:grpSpMkLst>
            <pc:docMk/>
            <pc:sldMk cId="1430699194" sldId="1149"/>
            <ac:grpSpMk id="18" creationId="{B863721C-FEF6-1CBA-B804-8CC8AD6274AA}"/>
          </ac:grpSpMkLst>
        </pc:grpChg>
        <pc:grpChg chg="del mod topLvl">
          <ac:chgData name="Shona Skerrett" userId="f27bb408-99cd-4084-8733-f8c5361ad5e5" providerId="ADAL" clId="{779A98F0-FDB1-485F-8169-2260BC923F86}" dt="2023-06-12T17:23:04.554" v="151" actId="165"/>
          <ac:grpSpMkLst>
            <pc:docMk/>
            <pc:sldMk cId="1430699194" sldId="1149"/>
            <ac:grpSpMk id="20" creationId="{37B291A0-777D-FFF7-B224-C8813A692DB9}"/>
          </ac:grpSpMkLst>
        </pc:grpChg>
        <pc:picChg chg="mod topLvl">
          <ac:chgData name="Shona Skerrett" userId="f27bb408-99cd-4084-8733-f8c5361ad5e5" providerId="ADAL" clId="{779A98F0-FDB1-485F-8169-2260BC923F86}" dt="2023-06-12T17:19:40.733" v="93" actId="962"/>
          <ac:picMkLst>
            <pc:docMk/>
            <pc:sldMk cId="1430699194" sldId="1149"/>
            <ac:picMk id="9" creationId="{20A48FF3-012F-F549-2110-297A19914D8E}"/>
          </ac:picMkLst>
        </pc:picChg>
        <pc:picChg chg="mod ord topLvl">
          <ac:chgData name="Shona Skerrett" userId="f27bb408-99cd-4084-8733-f8c5361ad5e5" providerId="ADAL" clId="{779A98F0-FDB1-485F-8169-2260BC923F86}" dt="2023-06-12T17:21:13.634" v="114"/>
          <ac:picMkLst>
            <pc:docMk/>
            <pc:sldMk cId="1430699194" sldId="1149"/>
            <ac:picMk id="10" creationId="{2834428F-650F-1BA5-1B67-B17D2F599F9E}"/>
          </ac:picMkLst>
        </pc:picChg>
        <pc:picChg chg="mod ord topLvl">
          <ac:chgData name="Shona Skerrett" userId="f27bb408-99cd-4084-8733-f8c5361ad5e5" providerId="ADAL" clId="{779A98F0-FDB1-485F-8169-2260BC923F86}" dt="2023-06-12T18:15:11.626" v="410" actId="962"/>
          <ac:picMkLst>
            <pc:docMk/>
            <pc:sldMk cId="1430699194" sldId="1149"/>
            <ac:picMk id="11" creationId="{F2EDF304-DCB5-657C-2831-F1C26590DAF4}"/>
          </ac:picMkLst>
        </pc:picChg>
        <pc:picChg chg="mod topLvl">
          <ac:chgData name="Shona Skerrett" userId="f27bb408-99cd-4084-8733-f8c5361ad5e5" providerId="ADAL" clId="{779A98F0-FDB1-485F-8169-2260BC923F86}" dt="2023-06-12T17:24:03.172" v="169" actId="962"/>
          <ac:picMkLst>
            <pc:docMk/>
            <pc:sldMk cId="1430699194" sldId="1149"/>
            <ac:picMk id="25" creationId="{17E59FEC-048B-7E5B-1650-9E2491B12230}"/>
          </ac:picMkLst>
        </pc:picChg>
        <pc:picChg chg="mod ord topLvl">
          <ac:chgData name="Shona Skerrett" userId="f27bb408-99cd-4084-8733-f8c5361ad5e5" providerId="ADAL" clId="{779A98F0-FDB1-485F-8169-2260BC923F86}" dt="2023-06-12T17:23:54.466" v="167"/>
          <ac:picMkLst>
            <pc:docMk/>
            <pc:sldMk cId="1430699194" sldId="1149"/>
            <ac:picMk id="26" creationId="{B2A321F8-4C1A-167B-6F99-C2A944BEF2BF}"/>
          </ac:picMkLst>
        </pc:picChg>
        <pc:picChg chg="mod ord topLvl">
          <ac:chgData name="Shona Skerrett" userId="f27bb408-99cd-4084-8733-f8c5361ad5e5" providerId="ADAL" clId="{779A98F0-FDB1-485F-8169-2260BC923F86}" dt="2023-06-12T17:23:26.877" v="156"/>
          <ac:picMkLst>
            <pc:docMk/>
            <pc:sldMk cId="1430699194" sldId="1149"/>
            <ac:picMk id="27" creationId="{3B1EA6D6-6C6D-ECF3-5B2E-3A8B644F8106}"/>
          </ac:picMkLst>
        </pc:picChg>
        <pc:extLst>
          <p:ext xmlns:p="http://schemas.openxmlformats.org/presentationml/2006/main" uri="{D6D511B9-2390-475A-947B-AFAB55BFBCF1}">
            <pc226:cmChg xmlns:pc226="http://schemas.microsoft.com/office/powerpoint/2022/06/main/command" chg="del">
              <pc226:chgData name="Shona Skerrett" userId="f27bb408-99cd-4084-8733-f8c5361ad5e5" providerId="ADAL" clId="{779A98F0-FDB1-485F-8169-2260BC923F86}" dt="2023-06-12T17:08:41.179" v="1"/>
              <pc2:cmMkLst xmlns:pc2="http://schemas.microsoft.com/office/powerpoint/2019/9/main/command">
                <pc:docMk/>
                <pc:sldMk cId="1430699194" sldId="1149"/>
                <pc2:cmMk id="{EE3D5410-8E65-42F7-AD8F-C083EC8EF027}"/>
              </pc2:cmMkLst>
            </pc226:cmChg>
          </p:ext>
        </pc:extLst>
      </pc:sldChg>
      <pc:sldChg chg="delSp modSp mod">
        <pc:chgData name="Shona Skerrett" userId="f27bb408-99cd-4084-8733-f8c5361ad5e5" providerId="ADAL" clId="{779A98F0-FDB1-485F-8169-2260BC923F86}" dt="2023-06-27T14:19:21.452" v="467" actId="14100"/>
        <pc:sldMkLst>
          <pc:docMk/>
          <pc:sldMk cId="1471233364" sldId="1150"/>
        </pc:sldMkLst>
        <pc:spChg chg="mod">
          <ac:chgData name="Shona Skerrett" userId="f27bb408-99cd-4084-8733-f8c5361ad5e5" providerId="ADAL" clId="{779A98F0-FDB1-485F-8169-2260BC923F86}" dt="2023-06-27T14:18:17.655" v="450" actId="2711"/>
          <ac:spMkLst>
            <pc:docMk/>
            <pc:sldMk cId="1471233364" sldId="1150"/>
            <ac:spMk id="2" creationId="{A9F80566-7341-4E16-B816-4E955BC27FB7}"/>
          </ac:spMkLst>
        </pc:spChg>
        <pc:spChg chg="mod topLvl">
          <ac:chgData name="Shona Skerrett" userId="f27bb408-99cd-4084-8733-f8c5361ad5e5" providerId="ADAL" clId="{779A98F0-FDB1-485F-8169-2260BC923F86}" dt="2023-06-12T17:25:15.480" v="178" actId="962"/>
          <ac:spMkLst>
            <pc:docMk/>
            <pc:sldMk cId="1471233364" sldId="1150"/>
            <ac:spMk id="5" creationId="{14D1731C-78B7-99F6-DE2E-1D912574AC72}"/>
          </ac:spMkLst>
        </pc:spChg>
        <pc:spChg chg="mod topLvl">
          <ac:chgData name="Shona Skerrett" userId="f27bb408-99cd-4084-8733-f8c5361ad5e5" providerId="ADAL" clId="{779A98F0-FDB1-485F-8169-2260BC923F86}" dt="2023-06-12T17:24:30.588" v="177" actId="165"/>
          <ac:spMkLst>
            <pc:docMk/>
            <pc:sldMk cId="1471233364" sldId="1150"/>
            <ac:spMk id="7" creationId="{331D1FFF-901E-A70E-7612-2E7D950B6E0F}"/>
          </ac:spMkLst>
        </pc:spChg>
        <pc:spChg chg="mod topLvl">
          <ac:chgData name="Shona Skerrett" userId="f27bb408-99cd-4084-8733-f8c5361ad5e5" providerId="ADAL" clId="{779A98F0-FDB1-485F-8169-2260BC923F86}" dt="2023-06-12T17:24:30.588" v="177" actId="165"/>
          <ac:spMkLst>
            <pc:docMk/>
            <pc:sldMk cId="1471233364" sldId="1150"/>
            <ac:spMk id="8" creationId="{6DC347BB-34CE-3DBF-1A7B-D020BA10C96E}"/>
          </ac:spMkLst>
        </pc:spChg>
        <pc:spChg chg="mod ord topLvl">
          <ac:chgData name="Shona Skerrett" userId="f27bb408-99cd-4084-8733-f8c5361ad5e5" providerId="ADAL" clId="{779A98F0-FDB1-485F-8169-2260BC923F86}" dt="2023-06-27T14:18:50.803" v="458" actId="1076"/>
          <ac:spMkLst>
            <pc:docMk/>
            <pc:sldMk cId="1471233364" sldId="1150"/>
            <ac:spMk id="9" creationId="{9BD85EB9-2E3D-08AB-1D1B-8C391CE970FA}"/>
          </ac:spMkLst>
        </pc:spChg>
        <pc:spChg chg="mod topLvl">
          <ac:chgData name="Shona Skerrett" userId="f27bb408-99cd-4084-8733-f8c5361ad5e5" providerId="ADAL" clId="{779A98F0-FDB1-485F-8169-2260BC923F86}" dt="2023-06-12T17:27:12.128" v="235" actId="962"/>
          <ac:spMkLst>
            <pc:docMk/>
            <pc:sldMk cId="1471233364" sldId="1150"/>
            <ac:spMk id="10" creationId="{8DB8395F-8FC3-086B-A960-E7E06F550C21}"/>
          </ac:spMkLst>
        </pc:spChg>
        <pc:spChg chg="mod topLvl">
          <ac:chgData name="Shona Skerrett" userId="f27bb408-99cd-4084-8733-f8c5361ad5e5" providerId="ADAL" clId="{779A98F0-FDB1-485F-8169-2260BC923F86}" dt="2023-06-27T14:19:21.452" v="467" actId="14100"/>
          <ac:spMkLst>
            <pc:docMk/>
            <pc:sldMk cId="1471233364" sldId="1150"/>
            <ac:spMk id="24" creationId="{A5B2BF05-31BE-2654-1FCB-F60B009E6EF6}"/>
          </ac:spMkLst>
        </pc:spChg>
        <pc:spChg chg="mod topLvl">
          <ac:chgData name="Shona Skerrett" userId="f27bb408-99cd-4084-8733-f8c5361ad5e5" providerId="ADAL" clId="{779A98F0-FDB1-485F-8169-2260BC923F86}" dt="2023-06-27T14:19:07.978" v="463" actId="14100"/>
          <ac:spMkLst>
            <pc:docMk/>
            <pc:sldMk cId="1471233364" sldId="1150"/>
            <ac:spMk id="25" creationId="{7748B396-D31B-124D-8BF6-1B9C71CB430F}"/>
          </ac:spMkLst>
        </pc:spChg>
        <pc:spChg chg="ord">
          <ac:chgData name="Shona Skerrett" userId="f27bb408-99cd-4084-8733-f8c5361ad5e5" providerId="ADAL" clId="{779A98F0-FDB1-485F-8169-2260BC923F86}" dt="2023-06-12T17:28:09.942" v="259"/>
          <ac:spMkLst>
            <pc:docMk/>
            <pc:sldMk cId="1471233364" sldId="1150"/>
            <ac:spMk id="29" creationId="{8BD4E585-B6A8-38C8-2AB1-A6A2A01D6229}"/>
          </ac:spMkLst>
        </pc:spChg>
        <pc:spChg chg="mod ord">
          <ac:chgData name="Shona Skerrett" userId="f27bb408-99cd-4084-8733-f8c5361ad5e5" providerId="ADAL" clId="{779A98F0-FDB1-485F-8169-2260BC923F86}" dt="2023-06-27T14:18:46.174" v="456" actId="1076"/>
          <ac:spMkLst>
            <pc:docMk/>
            <pc:sldMk cId="1471233364" sldId="1150"/>
            <ac:spMk id="30" creationId="{F60953B5-FBC8-2BC9-36D4-43FB6AC576FC}"/>
          </ac:spMkLst>
        </pc:spChg>
        <pc:spChg chg="mod ord">
          <ac:chgData name="Shona Skerrett" userId="f27bb408-99cd-4084-8733-f8c5361ad5e5" providerId="ADAL" clId="{779A98F0-FDB1-485F-8169-2260BC923F86}" dt="2023-06-27T14:18:53.801" v="459" actId="1076"/>
          <ac:spMkLst>
            <pc:docMk/>
            <pc:sldMk cId="1471233364" sldId="1150"/>
            <ac:spMk id="31" creationId="{F58A8C2B-A86A-A55A-4A58-D655FB72EC86}"/>
          </ac:spMkLst>
        </pc:spChg>
        <pc:spChg chg="mod ord">
          <ac:chgData name="Shona Skerrett" userId="f27bb408-99cd-4084-8733-f8c5361ad5e5" providerId="ADAL" clId="{779A98F0-FDB1-485F-8169-2260BC923F86}" dt="2023-06-27T14:19:00.548" v="461" actId="2711"/>
          <ac:spMkLst>
            <pc:docMk/>
            <pc:sldMk cId="1471233364" sldId="1150"/>
            <ac:spMk id="32" creationId="{B74A49FC-AF00-B2FD-7FFC-7D371C98D2DE}"/>
          </ac:spMkLst>
        </pc:spChg>
        <pc:spChg chg="mod">
          <ac:chgData name="Shona Skerrett" userId="f27bb408-99cd-4084-8733-f8c5361ad5e5" providerId="ADAL" clId="{779A98F0-FDB1-485F-8169-2260BC923F86}" dt="2023-06-27T14:19:10.763" v="464" actId="14100"/>
          <ac:spMkLst>
            <pc:docMk/>
            <pc:sldMk cId="1471233364" sldId="1150"/>
            <ac:spMk id="33" creationId="{595DDC3D-6914-4696-A1BF-DC3DCB30DBA4}"/>
          </ac:spMkLst>
        </pc:spChg>
        <pc:spChg chg="mod topLvl">
          <ac:chgData name="Shona Skerrett" userId="f27bb408-99cd-4084-8733-f8c5361ad5e5" providerId="ADAL" clId="{779A98F0-FDB1-485F-8169-2260BC923F86}" dt="2023-06-12T17:37:45.462" v="392" actId="207"/>
          <ac:spMkLst>
            <pc:docMk/>
            <pc:sldMk cId="1471233364" sldId="1150"/>
            <ac:spMk id="60" creationId="{0D722155-B09E-DEF7-B100-4E98EB42CFB1}"/>
          </ac:spMkLst>
        </pc:spChg>
        <pc:grpChg chg="mod topLvl">
          <ac:chgData name="Shona Skerrett" userId="f27bb408-99cd-4084-8733-f8c5361ad5e5" providerId="ADAL" clId="{779A98F0-FDB1-485F-8169-2260BC923F86}" dt="2023-06-12T17:27:18.611" v="237" actId="962"/>
          <ac:grpSpMkLst>
            <pc:docMk/>
            <pc:sldMk cId="1471233364" sldId="1150"/>
            <ac:grpSpMk id="23" creationId="{6B21DC18-C485-00D4-D56C-1BB0407A766E}"/>
          </ac:grpSpMkLst>
        </pc:grpChg>
        <pc:grpChg chg="del">
          <ac:chgData name="Shona Skerrett" userId="f27bb408-99cd-4084-8733-f8c5361ad5e5" providerId="ADAL" clId="{779A98F0-FDB1-485F-8169-2260BC923F86}" dt="2023-06-12T17:24:30.588" v="177" actId="165"/>
          <ac:grpSpMkLst>
            <pc:docMk/>
            <pc:sldMk cId="1471233364" sldId="1150"/>
            <ac:grpSpMk id="28" creationId="{5BD5BCC4-49B6-F962-1FE7-7277F98614B4}"/>
          </ac:grpSpMkLst>
        </pc:grpChg>
        <pc:picChg chg="mod topLvl">
          <ac:chgData name="Shona Skerrett" userId="f27bb408-99cd-4084-8733-f8c5361ad5e5" providerId="ADAL" clId="{779A98F0-FDB1-485F-8169-2260BC923F86}" dt="2023-06-12T17:27:15.230" v="236" actId="962"/>
          <ac:picMkLst>
            <pc:docMk/>
            <pc:sldMk cId="1471233364" sldId="1150"/>
            <ac:picMk id="11" creationId="{236B279A-8527-1852-A30F-185EC0520A53}"/>
          </ac:picMkLst>
        </pc:picChg>
        <pc:picChg chg="mod">
          <ac:chgData name="Shona Skerrett" userId="f27bb408-99cd-4084-8733-f8c5361ad5e5" providerId="ADAL" clId="{779A98F0-FDB1-485F-8169-2260BC923F86}" dt="2023-06-12T17:24:30.588" v="177" actId="165"/>
          <ac:picMkLst>
            <pc:docMk/>
            <pc:sldMk cId="1471233364" sldId="1150"/>
            <ac:picMk id="12" creationId="{7CAAD762-8048-36F4-5DEC-54CC02973646}"/>
          </ac:picMkLst>
        </pc:picChg>
        <pc:picChg chg="mod">
          <ac:chgData name="Shona Skerrett" userId="f27bb408-99cd-4084-8733-f8c5361ad5e5" providerId="ADAL" clId="{779A98F0-FDB1-485F-8169-2260BC923F86}" dt="2023-06-12T17:24:30.588" v="177" actId="165"/>
          <ac:picMkLst>
            <pc:docMk/>
            <pc:sldMk cId="1471233364" sldId="1150"/>
            <ac:picMk id="13" creationId="{FE9FCD55-A6D1-D3BB-EC47-786F08F77D8F}"/>
          </ac:picMkLst>
        </pc:picChg>
        <pc:picChg chg="mod">
          <ac:chgData name="Shona Skerrett" userId="f27bb408-99cd-4084-8733-f8c5361ad5e5" providerId="ADAL" clId="{779A98F0-FDB1-485F-8169-2260BC923F86}" dt="2023-06-12T17:24:30.588" v="177" actId="165"/>
          <ac:picMkLst>
            <pc:docMk/>
            <pc:sldMk cId="1471233364" sldId="1150"/>
            <ac:picMk id="14" creationId="{175385FF-7E40-7CFD-EFA8-F9E064BB8EE5}"/>
          </ac:picMkLst>
        </pc:picChg>
        <pc:picChg chg="mod">
          <ac:chgData name="Shona Skerrett" userId="f27bb408-99cd-4084-8733-f8c5361ad5e5" providerId="ADAL" clId="{779A98F0-FDB1-485F-8169-2260BC923F86}" dt="2023-06-12T17:24:30.588" v="177" actId="165"/>
          <ac:picMkLst>
            <pc:docMk/>
            <pc:sldMk cId="1471233364" sldId="1150"/>
            <ac:picMk id="15" creationId="{17B387B8-5B1A-4F74-9E73-06B61C806327}"/>
          </ac:picMkLst>
        </pc:picChg>
        <pc:picChg chg="mod">
          <ac:chgData name="Shona Skerrett" userId="f27bb408-99cd-4084-8733-f8c5361ad5e5" providerId="ADAL" clId="{779A98F0-FDB1-485F-8169-2260BC923F86}" dt="2023-06-12T17:24:30.588" v="177" actId="165"/>
          <ac:picMkLst>
            <pc:docMk/>
            <pc:sldMk cId="1471233364" sldId="1150"/>
            <ac:picMk id="16" creationId="{2E782D12-78EC-71F9-93B0-CF947FD8980E}"/>
          </ac:picMkLst>
        </pc:picChg>
        <pc:picChg chg="mod">
          <ac:chgData name="Shona Skerrett" userId="f27bb408-99cd-4084-8733-f8c5361ad5e5" providerId="ADAL" clId="{779A98F0-FDB1-485F-8169-2260BC923F86}" dt="2023-06-12T17:24:30.588" v="177" actId="165"/>
          <ac:picMkLst>
            <pc:docMk/>
            <pc:sldMk cId="1471233364" sldId="1150"/>
            <ac:picMk id="17" creationId="{5C5EC61B-CE68-75A2-BD72-30669138353C}"/>
          </ac:picMkLst>
        </pc:picChg>
        <pc:picChg chg="mod">
          <ac:chgData name="Shona Skerrett" userId="f27bb408-99cd-4084-8733-f8c5361ad5e5" providerId="ADAL" clId="{779A98F0-FDB1-485F-8169-2260BC923F86}" dt="2023-06-12T17:24:30.588" v="177" actId="165"/>
          <ac:picMkLst>
            <pc:docMk/>
            <pc:sldMk cId="1471233364" sldId="1150"/>
            <ac:picMk id="18" creationId="{455F6F45-1FDA-AD22-A9DE-535D40D59D69}"/>
          </ac:picMkLst>
        </pc:picChg>
        <pc:picChg chg="mod">
          <ac:chgData name="Shona Skerrett" userId="f27bb408-99cd-4084-8733-f8c5361ad5e5" providerId="ADAL" clId="{779A98F0-FDB1-485F-8169-2260BC923F86}" dt="2023-06-12T17:24:30.588" v="177" actId="165"/>
          <ac:picMkLst>
            <pc:docMk/>
            <pc:sldMk cId="1471233364" sldId="1150"/>
            <ac:picMk id="19" creationId="{CF21AB73-207F-1B09-B93F-8025BF9DC97A}"/>
          </ac:picMkLst>
        </pc:picChg>
        <pc:picChg chg="mod">
          <ac:chgData name="Shona Skerrett" userId="f27bb408-99cd-4084-8733-f8c5361ad5e5" providerId="ADAL" clId="{779A98F0-FDB1-485F-8169-2260BC923F86}" dt="2023-06-12T17:24:30.588" v="177" actId="165"/>
          <ac:picMkLst>
            <pc:docMk/>
            <pc:sldMk cId="1471233364" sldId="1150"/>
            <ac:picMk id="20" creationId="{1CE41B91-0A34-3799-0562-57EC534EBF5A}"/>
          </ac:picMkLst>
        </pc:picChg>
        <pc:picChg chg="mod">
          <ac:chgData name="Shona Skerrett" userId="f27bb408-99cd-4084-8733-f8c5361ad5e5" providerId="ADAL" clId="{779A98F0-FDB1-485F-8169-2260BC923F86}" dt="2023-06-12T17:24:30.588" v="177" actId="165"/>
          <ac:picMkLst>
            <pc:docMk/>
            <pc:sldMk cId="1471233364" sldId="1150"/>
            <ac:picMk id="21" creationId="{969BE5D0-1E3C-1B13-7A5A-68D7698BEC23}"/>
          </ac:picMkLst>
        </pc:picChg>
        <pc:picChg chg="mod">
          <ac:chgData name="Shona Skerrett" userId="f27bb408-99cd-4084-8733-f8c5361ad5e5" providerId="ADAL" clId="{779A98F0-FDB1-485F-8169-2260BC923F86}" dt="2023-06-12T17:24:30.588" v="177" actId="165"/>
          <ac:picMkLst>
            <pc:docMk/>
            <pc:sldMk cId="1471233364" sldId="1150"/>
            <ac:picMk id="22" creationId="{F28B9BD9-9C2F-7863-4C15-1C44EE25EDA5}"/>
          </ac:picMkLst>
        </pc:picChg>
        <pc:picChg chg="mod topLvl">
          <ac:chgData name="Shona Skerrett" userId="f27bb408-99cd-4084-8733-f8c5361ad5e5" providerId="ADAL" clId="{779A98F0-FDB1-485F-8169-2260BC923F86}" dt="2023-06-27T14:19:13.448" v="465" actId="1076"/>
          <ac:picMkLst>
            <pc:docMk/>
            <pc:sldMk cId="1471233364" sldId="1150"/>
            <ac:picMk id="26" creationId="{78FF8D95-C9F2-F798-858C-E9A365E49509}"/>
          </ac:picMkLst>
        </pc:picChg>
        <pc:picChg chg="mod topLvl">
          <ac:chgData name="Shona Skerrett" userId="f27bb408-99cd-4084-8733-f8c5361ad5e5" providerId="ADAL" clId="{779A98F0-FDB1-485F-8169-2260BC923F86}" dt="2023-06-27T14:18:43.006" v="455" actId="14100"/>
          <ac:picMkLst>
            <pc:docMk/>
            <pc:sldMk cId="1471233364" sldId="1150"/>
            <ac:picMk id="61" creationId="{8F94329F-2BE9-3D7D-092E-97C30F1FBB56}"/>
          </ac:picMkLst>
        </pc:picChg>
        <pc:picChg chg="mod topLvl">
          <ac:chgData name="Shona Skerrett" userId="f27bb408-99cd-4084-8733-f8c5361ad5e5" providerId="ADAL" clId="{779A98F0-FDB1-485F-8169-2260BC923F86}" dt="2023-06-27T14:18:43.006" v="455" actId="14100"/>
          <ac:picMkLst>
            <pc:docMk/>
            <pc:sldMk cId="1471233364" sldId="1150"/>
            <ac:picMk id="62" creationId="{CF1F7A76-2CCA-E0DA-BA77-ABE57CD1FE8D}"/>
          </ac:picMkLst>
        </pc:picChg>
      </pc:sldChg>
      <pc:sldChg chg="delSp modSp mod delCm">
        <pc:chgData name="Shona Skerrett" userId="f27bb408-99cd-4084-8733-f8c5361ad5e5" providerId="ADAL" clId="{779A98F0-FDB1-485F-8169-2260BC923F86}" dt="2023-06-27T14:21:28.625" v="487" actId="2711"/>
        <pc:sldMkLst>
          <pc:docMk/>
          <pc:sldMk cId="3968688576" sldId="1151"/>
        </pc:sldMkLst>
        <pc:spChg chg="mod">
          <ac:chgData name="Shona Skerrett" userId="f27bb408-99cd-4084-8733-f8c5361ad5e5" providerId="ADAL" clId="{779A98F0-FDB1-485F-8169-2260BC923F86}" dt="2023-06-27T14:21:28.625" v="487" actId="2711"/>
          <ac:spMkLst>
            <pc:docMk/>
            <pc:sldMk cId="3968688576" sldId="1151"/>
            <ac:spMk id="2" creationId="{A9F80566-7341-4E16-B816-4E955BC27FB7}"/>
          </ac:spMkLst>
        </pc:spChg>
        <pc:spChg chg="mod topLvl">
          <ac:chgData name="Shona Skerrett" userId="f27bb408-99cd-4084-8733-f8c5361ad5e5" providerId="ADAL" clId="{779A98F0-FDB1-485F-8169-2260BC923F86}" dt="2023-06-12T17:33:51.189" v="338" actId="165"/>
          <ac:spMkLst>
            <pc:docMk/>
            <pc:sldMk cId="3968688576" sldId="1151"/>
            <ac:spMk id="4" creationId="{57D84BDD-CE8C-DB08-4054-A511115B7F23}"/>
          </ac:spMkLst>
        </pc:spChg>
        <pc:spChg chg="ord">
          <ac:chgData name="Shona Skerrett" userId="f27bb408-99cd-4084-8733-f8c5361ad5e5" providerId="ADAL" clId="{779A98F0-FDB1-485F-8169-2260BC923F86}" dt="2023-06-12T17:34:17.599" v="344"/>
          <ac:spMkLst>
            <pc:docMk/>
            <pc:sldMk cId="3968688576" sldId="1151"/>
            <ac:spMk id="8" creationId="{6DC347BB-34CE-3DBF-1A7B-D020BA10C96E}"/>
          </ac:spMkLst>
        </pc:spChg>
        <pc:spChg chg="mod">
          <ac:chgData name="Shona Skerrett" userId="f27bb408-99cd-4084-8733-f8c5361ad5e5" providerId="ADAL" clId="{779A98F0-FDB1-485F-8169-2260BC923F86}" dt="2023-06-12T17:33:20.605" v="317" actId="962"/>
          <ac:spMkLst>
            <pc:docMk/>
            <pc:sldMk cId="3968688576" sldId="1151"/>
            <ac:spMk id="9" creationId="{9BD85EB9-2E3D-08AB-1D1B-8C391CE970FA}"/>
          </ac:spMkLst>
        </pc:spChg>
        <pc:spChg chg="mod">
          <ac:chgData name="Shona Skerrett" userId="f27bb408-99cd-4084-8733-f8c5361ad5e5" providerId="ADAL" clId="{779A98F0-FDB1-485F-8169-2260BC923F86}" dt="2023-06-12T17:34:07.164" v="339" actId="962"/>
          <ac:spMkLst>
            <pc:docMk/>
            <pc:sldMk cId="3968688576" sldId="1151"/>
            <ac:spMk id="10" creationId="{8DB8395F-8FC3-086B-A960-E7E06F550C21}"/>
          </ac:spMkLst>
        </pc:spChg>
        <pc:spChg chg="mod ord topLvl">
          <ac:chgData name="Shona Skerrett" userId="f27bb408-99cd-4084-8733-f8c5361ad5e5" providerId="ADAL" clId="{779A98F0-FDB1-485F-8169-2260BC923F86}" dt="2023-06-12T17:34:46.722" v="357"/>
          <ac:spMkLst>
            <pc:docMk/>
            <pc:sldMk cId="3968688576" sldId="1151"/>
            <ac:spMk id="11" creationId="{C24AD08A-02C8-4BDB-F58E-792967964B2D}"/>
          </ac:spMkLst>
        </pc:spChg>
        <pc:spChg chg="del ord">
          <ac:chgData name="Shona Skerrett" userId="f27bb408-99cd-4084-8733-f8c5361ad5e5" providerId="ADAL" clId="{779A98F0-FDB1-485F-8169-2260BC923F86}" dt="2023-06-27T13:24:29.997" v="437" actId="478"/>
          <ac:spMkLst>
            <pc:docMk/>
            <pc:sldMk cId="3968688576" sldId="1151"/>
            <ac:spMk id="13" creationId="{30E194C8-3F27-7D49-2424-10F724AE183A}"/>
          </ac:spMkLst>
        </pc:spChg>
        <pc:spChg chg="mod ord">
          <ac:chgData name="Shona Skerrett" userId="f27bb408-99cd-4084-8733-f8c5361ad5e5" providerId="ADAL" clId="{779A98F0-FDB1-485F-8169-2260BC923F86}" dt="2023-06-12T17:35:11.493" v="363" actId="167"/>
          <ac:spMkLst>
            <pc:docMk/>
            <pc:sldMk cId="3968688576" sldId="1151"/>
            <ac:spMk id="25" creationId="{7748B396-D31B-124D-8BF6-1B9C71CB430F}"/>
          </ac:spMkLst>
        </pc:spChg>
        <pc:spChg chg="mod">
          <ac:chgData name="Shona Skerrett" userId="f27bb408-99cd-4084-8733-f8c5361ad5e5" providerId="ADAL" clId="{779A98F0-FDB1-485F-8169-2260BC923F86}" dt="2023-06-27T13:25:10.966" v="441" actId="1076"/>
          <ac:spMkLst>
            <pc:docMk/>
            <pc:sldMk cId="3968688576" sldId="1151"/>
            <ac:spMk id="27" creationId="{CA781C69-0748-08BE-E60D-D517EDD53FD5}"/>
          </ac:spMkLst>
        </pc:spChg>
        <pc:spChg chg="mod">
          <ac:chgData name="Shona Skerrett" userId="f27bb408-99cd-4084-8733-f8c5361ad5e5" providerId="ADAL" clId="{779A98F0-FDB1-485F-8169-2260BC923F86}" dt="2023-06-27T13:25:10.966" v="441" actId="1076"/>
          <ac:spMkLst>
            <pc:docMk/>
            <pc:sldMk cId="3968688576" sldId="1151"/>
            <ac:spMk id="29" creationId="{9F886E37-A98D-BFB6-4F8F-5805E2ED607E}"/>
          </ac:spMkLst>
        </pc:spChg>
        <pc:spChg chg="ord">
          <ac:chgData name="Shona Skerrett" userId="f27bb408-99cd-4084-8733-f8c5361ad5e5" providerId="ADAL" clId="{779A98F0-FDB1-485F-8169-2260BC923F86}" dt="2023-06-12T17:36:11.581" v="387"/>
          <ac:spMkLst>
            <pc:docMk/>
            <pc:sldMk cId="3968688576" sldId="1151"/>
            <ac:spMk id="35" creationId="{F73D8325-FA21-843A-E32A-54B324DA00B8}"/>
          </ac:spMkLst>
        </pc:spChg>
        <pc:spChg chg="ord">
          <ac:chgData name="Shona Skerrett" userId="f27bb408-99cd-4084-8733-f8c5361ad5e5" providerId="ADAL" clId="{779A98F0-FDB1-485F-8169-2260BC923F86}" dt="2023-06-12T17:33:28.201" v="326"/>
          <ac:spMkLst>
            <pc:docMk/>
            <pc:sldMk cId="3968688576" sldId="1151"/>
            <ac:spMk id="37" creationId="{71F733D0-F4BB-08B3-9702-05B8B1955BAE}"/>
          </ac:spMkLst>
        </pc:spChg>
        <pc:spChg chg="mod topLvl">
          <ac:chgData name="Shona Skerrett" userId="f27bb408-99cd-4084-8733-f8c5361ad5e5" providerId="ADAL" clId="{779A98F0-FDB1-485F-8169-2260BC923F86}" dt="2023-06-12T17:33:51.189" v="338" actId="165"/>
          <ac:spMkLst>
            <pc:docMk/>
            <pc:sldMk cId="3968688576" sldId="1151"/>
            <ac:spMk id="38" creationId="{C06BAE08-217C-B640-9434-D23AD4D3C8A7}"/>
          </ac:spMkLst>
        </pc:spChg>
        <pc:spChg chg="ord">
          <ac:chgData name="Shona Skerrett" userId="f27bb408-99cd-4084-8733-f8c5361ad5e5" providerId="ADAL" clId="{779A98F0-FDB1-485F-8169-2260BC923F86}" dt="2023-06-12T17:35:39.026" v="384"/>
          <ac:spMkLst>
            <pc:docMk/>
            <pc:sldMk cId="3968688576" sldId="1151"/>
            <ac:spMk id="39" creationId="{28DF248E-9C8C-F1CA-6437-8930101362E4}"/>
          </ac:spMkLst>
        </pc:spChg>
        <pc:spChg chg="mod ord">
          <ac:chgData name="Shona Skerrett" userId="f27bb408-99cd-4084-8733-f8c5361ad5e5" providerId="ADAL" clId="{779A98F0-FDB1-485F-8169-2260BC923F86}" dt="2023-06-12T17:35:46.958" v="385" actId="167"/>
          <ac:spMkLst>
            <pc:docMk/>
            <pc:sldMk cId="3968688576" sldId="1151"/>
            <ac:spMk id="40" creationId="{12A13BB6-F4E5-3C3A-05E7-AE55B128EC4B}"/>
          </ac:spMkLst>
        </pc:spChg>
        <pc:spChg chg="ord">
          <ac:chgData name="Shona Skerrett" userId="f27bb408-99cd-4084-8733-f8c5361ad5e5" providerId="ADAL" clId="{779A98F0-FDB1-485F-8169-2260BC923F86}" dt="2023-06-12T17:34:31.068" v="349"/>
          <ac:spMkLst>
            <pc:docMk/>
            <pc:sldMk cId="3968688576" sldId="1151"/>
            <ac:spMk id="42" creationId="{7B095713-07F1-A0F5-6595-5C344558BD08}"/>
          </ac:spMkLst>
        </pc:spChg>
        <pc:spChg chg="mod ord topLvl">
          <ac:chgData name="Shona Skerrett" userId="f27bb408-99cd-4084-8733-f8c5361ad5e5" providerId="ADAL" clId="{779A98F0-FDB1-485F-8169-2260BC923F86}" dt="2023-06-12T17:34:46.722" v="357"/>
          <ac:spMkLst>
            <pc:docMk/>
            <pc:sldMk cId="3968688576" sldId="1151"/>
            <ac:spMk id="43" creationId="{2DDEF15A-7F66-187F-F24D-FA8A3F1060FE}"/>
          </ac:spMkLst>
        </pc:spChg>
        <pc:spChg chg="mod ord">
          <ac:chgData name="Shona Skerrett" userId="f27bb408-99cd-4084-8733-f8c5361ad5e5" providerId="ADAL" clId="{779A98F0-FDB1-485F-8169-2260BC923F86}" dt="2023-06-27T13:25:05.133" v="440" actId="1076"/>
          <ac:spMkLst>
            <pc:docMk/>
            <pc:sldMk cId="3968688576" sldId="1151"/>
            <ac:spMk id="44" creationId="{4DD86592-2EFF-9098-C61E-5FD503395E28}"/>
          </ac:spMkLst>
        </pc:spChg>
        <pc:grpChg chg="del mod ord">
          <ac:chgData name="Shona Skerrett" userId="f27bb408-99cd-4084-8733-f8c5361ad5e5" providerId="ADAL" clId="{779A98F0-FDB1-485F-8169-2260BC923F86}" dt="2023-06-12T17:33:51.189" v="338" actId="165"/>
          <ac:grpSpMkLst>
            <pc:docMk/>
            <pc:sldMk cId="3968688576" sldId="1151"/>
            <ac:grpSpMk id="6" creationId="{319D159D-9DA0-D98A-CAA0-EA9083F08E8E}"/>
          </ac:grpSpMkLst>
        </pc:grpChg>
        <pc:grpChg chg="del">
          <ac:chgData name="Shona Skerrett" userId="f27bb408-99cd-4084-8733-f8c5361ad5e5" providerId="ADAL" clId="{779A98F0-FDB1-485F-8169-2260BC923F86}" dt="2023-06-12T17:34:40.336" v="350" actId="165"/>
          <ac:grpSpMkLst>
            <pc:docMk/>
            <pc:sldMk cId="3968688576" sldId="1151"/>
            <ac:grpSpMk id="12" creationId="{E0F69EAE-D0B4-B8D2-87F5-6173ADB91BA8}"/>
          </ac:grpSpMkLst>
        </pc:grpChg>
        <pc:picChg chg="mod">
          <ac:chgData name="Shona Skerrett" userId="f27bb408-99cd-4084-8733-f8c5361ad5e5" providerId="ADAL" clId="{779A98F0-FDB1-485F-8169-2260BC923F86}" dt="2023-06-12T17:32:44.563" v="307"/>
          <ac:picMkLst>
            <pc:docMk/>
            <pc:sldMk cId="3968688576" sldId="1151"/>
            <ac:picMk id="3" creationId="{1AEBAC80-DFB6-A637-376E-48FFB3F378D8}"/>
          </ac:picMkLst>
        </pc:picChg>
        <pc:picChg chg="mod">
          <ac:chgData name="Shona Skerrett" userId="f27bb408-99cd-4084-8733-f8c5361ad5e5" providerId="ADAL" clId="{779A98F0-FDB1-485F-8169-2260BC923F86}" dt="2023-06-12T17:36:33.716" v="388" actId="962"/>
          <ac:picMkLst>
            <pc:docMk/>
            <pc:sldMk cId="3968688576" sldId="1151"/>
            <ac:picMk id="46" creationId="{DE5FC150-0B70-C261-14C2-14C1391B36F8}"/>
          </ac:picMkLst>
        </pc:picChg>
        <pc:extLst>
          <p:ext xmlns:p="http://schemas.openxmlformats.org/presentationml/2006/main" uri="{D6D511B9-2390-475A-947B-AFAB55BFBCF1}">
            <pc226:cmChg xmlns:pc226="http://schemas.microsoft.com/office/powerpoint/2022/06/main/command" chg="del">
              <pc226:chgData name="Shona Skerrett" userId="f27bb408-99cd-4084-8733-f8c5361ad5e5" providerId="ADAL" clId="{779A98F0-FDB1-485F-8169-2260BC923F86}" dt="2023-06-12T17:12:39.011" v="70"/>
              <pc2:cmMkLst xmlns:pc2="http://schemas.microsoft.com/office/powerpoint/2019/9/main/command">
                <pc:docMk/>
                <pc:sldMk cId="3968688576" sldId="1151"/>
                <pc2:cmMk id="{307407E5-576F-4C19-8913-9D455BBCE259}"/>
              </pc2:cmMkLst>
            </pc226:cmChg>
          </p:ext>
        </pc:extLst>
      </pc:sldChg>
      <pc:sldChg chg="delSp modSp mod">
        <pc:chgData name="Shona Skerrett" userId="f27bb408-99cd-4084-8733-f8c5361ad5e5" providerId="ADAL" clId="{779A98F0-FDB1-485F-8169-2260BC923F86}" dt="2023-06-27T14:20:32.484" v="480" actId="14100"/>
        <pc:sldMkLst>
          <pc:docMk/>
          <pc:sldMk cId="233865937" sldId="1152"/>
        </pc:sldMkLst>
        <pc:spChg chg="mod">
          <ac:chgData name="Shona Skerrett" userId="f27bb408-99cd-4084-8733-f8c5361ad5e5" providerId="ADAL" clId="{779A98F0-FDB1-485F-8169-2260BC923F86}" dt="2023-06-27T14:19:50.079" v="470" actId="2711"/>
          <ac:spMkLst>
            <pc:docMk/>
            <pc:sldMk cId="233865937" sldId="1152"/>
            <ac:spMk id="2" creationId="{A9F80566-7341-4E16-B816-4E955BC27FB7}"/>
          </ac:spMkLst>
        </pc:spChg>
        <pc:spChg chg="mod topLvl">
          <ac:chgData name="Shona Skerrett" userId="f27bb408-99cd-4084-8733-f8c5361ad5e5" providerId="ADAL" clId="{779A98F0-FDB1-485F-8169-2260BC923F86}" dt="2023-06-12T17:30:01.064" v="271" actId="962"/>
          <ac:spMkLst>
            <pc:docMk/>
            <pc:sldMk cId="233865937" sldId="1152"/>
            <ac:spMk id="22" creationId="{38C825CC-09A3-DD7F-6221-38895D5F51A9}"/>
          </ac:spMkLst>
        </pc:spChg>
        <pc:spChg chg="mod topLvl">
          <ac:chgData name="Shona Skerrett" userId="f27bb408-99cd-4084-8733-f8c5361ad5e5" providerId="ADAL" clId="{779A98F0-FDB1-485F-8169-2260BC923F86}" dt="2023-06-12T17:30:07.353" v="273" actId="962"/>
          <ac:spMkLst>
            <pc:docMk/>
            <pc:sldMk cId="233865937" sldId="1152"/>
            <ac:spMk id="24" creationId="{DDE0911D-9262-E36B-74A9-4AC0C14BCC06}"/>
          </ac:spMkLst>
        </pc:spChg>
        <pc:spChg chg="mod topLvl">
          <ac:chgData name="Shona Skerrett" userId="f27bb408-99cd-4084-8733-f8c5361ad5e5" providerId="ADAL" clId="{779A98F0-FDB1-485F-8169-2260BC923F86}" dt="2023-06-12T17:30:11.247" v="275" actId="962"/>
          <ac:spMkLst>
            <pc:docMk/>
            <pc:sldMk cId="233865937" sldId="1152"/>
            <ac:spMk id="26" creationId="{521B6956-E0A1-88B4-391D-0A62895560CB}"/>
          </ac:spMkLst>
        </pc:spChg>
        <pc:spChg chg="mod topLvl">
          <ac:chgData name="Shona Skerrett" userId="f27bb408-99cd-4084-8733-f8c5361ad5e5" providerId="ADAL" clId="{779A98F0-FDB1-485F-8169-2260BC923F86}" dt="2023-06-12T17:30:15.079" v="277" actId="962"/>
          <ac:spMkLst>
            <pc:docMk/>
            <pc:sldMk cId="233865937" sldId="1152"/>
            <ac:spMk id="28" creationId="{705F3206-6E02-3586-FB3F-D8B215E64F2F}"/>
          </ac:spMkLst>
        </pc:spChg>
        <pc:spChg chg="mod topLvl">
          <ac:chgData name="Shona Skerrett" userId="f27bb408-99cd-4084-8733-f8c5361ad5e5" providerId="ADAL" clId="{779A98F0-FDB1-485F-8169-2260BC923F86}" dt="2023-06-27T14:20:19.033" v="477" actId="14100"/>
          <ac:spMkLst>
            <pc:docMk/>
            <pc:sldMk cId="233865937" sldId="1152"/>
            <ac:spMk id="30" creationId="{1E31F1F5-D51F-3722-DC58-0D5C23FEF040}"/>
          </ac:spMkLst>
        </pc:spChg>
        <pc:spChg chg="mod topLvl">
          <ac:chgData name="Shona Skerrett" userId="f27bb408-99cd-4084-8733-f8c5361ad5e5" providerId="ADAL" clId="{779A98F0-FDB1-485F-8169-2260BC923F86}" dt="2023-06-27T14:20:21.012" v="478" actId="14100"/>
          <ac:spMkLst>
            <pc:docMk/>
            <pc:sldMk cId="233865937" sldId="1152"/>
            <ac:spMk id="31" creationId="{C8096121-19D5-46CC-AFDF-ED078A1ADD81}"/>
          </ac:spMkLst>
        </pc:spChg>
        <pc:spChg chg="mod topLvl">
          <ac:chgData name="Shona Skerrett" userId="f27bb408-99cd-4084-8733-f8c5361ad5e5" providerId="ADAL" clId="{779A98F0-FDB1-485F-8169-2260BC923F86}" dt="2023-06-27T14:20:10.754" v="475" actId="14100"/>
          <ac:spMkLst>
            <pc:docMk/>
            <pc:sldMk cId="233865937" sldId="1152"/>
            <ac:spMk id="32" creationId="{790F2BAF-A3CE-7F66-E069-5A93CE8F193B}"/>
          </ac:spMkLst>
        </pc:spChg>
        <pc:spChg chg="mod topLvl">
          <ac:chgData name="Shona Skerrett" userId="f27bb408-99cd-4084-8733-f8c5361ad5e5" providerId="ADAL" clId="{779A98F0-FDB1-485F-8169-2260BC923F86}" dt="2023-06-27T14:20:26.692" v="479" actId="14100"/>
          <ac:spMkLst>
            <pc:docMk/>
            <pc:sldMk cId="233865937" sldId="1152"/>
            <ac:spMk id="33" creationId="{0A70D905-D5B9-B507-B237-868096C56AFB}"/>
          </ac:spMkLst>
        </pc:spChg>
        <pc:spChg chg="mod topLvl">
          <ac:chgData name="Shona Skerrett" userId="f27bb408-99cd-4084-8733-f8c5361ad5e5" providerId="ADAL" clId="{779A98F0-FDB1-485F-8169-2260BC923F86}" dt="2023-06-27T14:20:13.689" v="476" actId="14100"/>
          <ac:spMkLst>
            <pc:docMk/>
            <pc:sldMk cId="233865937" sldId="1152"/>
            <ac:spMk id="34" creationId="{F76E6F1F-A2CE-10A4-DA46-2C1C6F086936}"/>
          </ac:spMkLst>
        </pc:spChg>
        <pc:spChg chg="mod topLvl">
          <ac:chgData name="Shona Skerrett" userId="f27bb408-99cd-4084-8733-f8c5361ad5e5" providerId="ADAL" clId="{779A98F0-FDB1-485F-8169-2260BC923F86}" dt="2023-06-27T14:20:32.484" v="480" actId="14100"/>
          <ac:spMkLst>
            <pc:docMk/>
            <pc:sldMk cId="233865937" sldId="1152"/>
            <ac:spMk id="35" creationId="{95ACCC78-755A-5101-94CF-65C338448ECF}"/>
          </ac:spMkLst>
        </pc:spChg>
        <pc:spChg chg="mod topLvl">
          <ac:chgData name="Shona Skerrett" userId="f27bb408-99cd-4084-8733-f8c5361ad5e5" providerId="ADAL" clId="{779A98F0-FDB1-485F-8169-2260BC923F86}" dt="2023-06-27T14:20:05.124" v="474" actId="2711"/>
          <ac:spMkLst>
            <pc:docMk/>
            <pc:sldMk cId="233865937" sldId="1152"/>
            <ac:spMk id="36" creationId="{7211188C-3525-C240-0504-1D97975F8F9F}"/>
          </ac:spMkLst>
        </pc:spChg>
        <pc:grpChg chg="del">
          <ac:chgData name="Shona Skerrett" userId="f27bb408-99cd-4084-8733-f8c5361ad5e5" providerId="ADAL" clId="{779A98F0-FDB1-485F-8169-2260BC923F86}" dt="2023-06-12T17:29:39.685" v="268" actId="165"/>
          <ac:grpSpMkLst>
            <pc:docMk/>
            <pc:sldMk cId="233865937" sldId="1152"/>
            <ac:grpSpMk id="4" creationId="{555B1E2B-C00D-CD81-C5CB-D6A9A98776AD}"/>
          </ac:grpSpMkLst>
        </pc:grpChg>
        <pc:grpChg chg="del mod topLvl">
          <ac:chgData name="Shona Skerrett" userId="f27bb408-99cd-4084-8733-f8c5361ad5e5" providerId="ADAL" clId="{779A98F0-FDB1-485F-8169-2260BC923F86}" dt="2023-06-12T17:29:47.604" v="270" actId="165"/>
          <ac:grpSpMkLst>
            <pc:docMk/>
            <pc:sldMk cId="233865937" sldId="1152"/>
            <ac:grpSpMk id="37" creationId="{0C025CD1-5ED3-BE07-20D6-AA797283096A}"/>
          </ac:grpSpMkLst>
        </pc:grpChg>
        <pc:picChg chg="mod topLvl">
          <ac:chgData name="Shona Skerrett" userId="f27bb408-99cd-4084-8733-f8c5361ad5e5" providerId="ADAL" clId="{779A98F0-FDB1-485F-8169-2260BC923F86}" dt="2023-06-12T17:30:04.964" v="272" actId="962"/>
          <ac:picMkLst>
            <pc:docMk/>
            <pc:sldMk cId="233865937" sldId="1152"/>
            <ac:picMk id="23" creationId="{CC7685CB-1ACC-DBF5-C51C-E34FCD24A09F}"/>
          </ac:picMkLst>
        </pc:picChg>
        <pc:picChg chg="mod topLvl">
          <ac:chgData name="Shona Skerrett" userId="f27bb408-99cd-4084-8733-f8c5361ad5e5" providerId="ADAL" clId="{779A98F0-FDB1-485F-8169-2260BC923F86}" dt="2023-06-12T17:30:09.352" v="274" actId="962"/>
          <ac:picMkLst>
            <pc:docMk/>
            <pc:sldMk cId="233865937" sldId="1152"/>
            <ac:picMk id="25" creationId="{1BE2A678-5214-2A08-2D70-D4320D1D1D7B}"/>
          </ac:picMkLst>
        </pc:picChg>
        <pc:picChg chg="mod topLvl">
          <ac:chgData name="Shona Skerrett" userId="f27bb408-99cd-4084-8733-f8c5361ad5e5" providerId="ADAL" clId="{779A98F0-FDB1-485F-8169-2260BC923F86}" dt="2023-06-12T17:30:13.097" v="276" actId="962"/>
          <ac:picMkLst>
            <pc:docMk/>
            <pc:sldMk cId="233865937" sldId="1152"/>
            <ac:picMk id="27" creationId="{61477023-4DA3-FBD0-7FDC-36E6BAE22775}"/>
          </ac:picMkLst>
        </pc:picChg>
        <pc:picChg chg="mod topLvl">
          <ac:chgData name="Shona Skerrett" userId="f27bb408-99cd-4084-8733-f8c5361ad5e5" providerId="ADAL" clId="{779A98F0-FDB1-485F-8169-2260BC923F86}" dt="2023-06-12T17:30:18.347" v="278" actId="962"/>
          <ac:picMkLst>
            <pc:docMk/>
            <pc:sldMk cId="233865937" sldId="1152"/>
            <ac:picMk id="39" creationId="{3C5B2288-AD40-2AB7-E9B9-CBDEE0A70088}"/>
          </ac:picMkLst>
        </pc:picChg>
      </pc:sldChg>
      <pc:sldChg chg="modSp mod addCm delCm">
        <pc:chgData name="Shona Skerrett" userId="f27bb408-99cd-4084-8733-f8c5361ad5e5" providerId="ADAL" clId="{779A98F0-FDB1-485F-8169-2260BC923F86}" dt="2023-06-12T17:31:31.488" v="287"/>
        <pc:sldMkLst>
          <pc:docMk/>
          <pc:sldMk cId="93799316" sldId="1155"/>
        </pc:sldMkLst>
        <pc:spChg chg="mod">
          <ac:chgData name="Shona Skerrett" userId="f27bb408-99cd-4084-8733-f8c5361ad5e5" providerId="ADAL" clId="{779A98F0-FDB1-485F-8169-2260BC923F86}" dt="2023-06-12T17:10:52.287" v="27" actId="108"/>
          <ac:spMkLst>
            <pc:docMk/>
            <pc:sldMk cId="93799316" sldId="1155"/>
            <ac:spMk id="3" creationId="{9E4D0734-CF0A-4A2D-94D3-F203E6443EFE}"/>
          </ac:spMkLst>
        </pc:spChg>
        <pc:spChg chg="ord">
          <ac:chgData name="Shona Skerrett" userId="f27bb408-99cd-4084-8733-f8c5361ad5e5" providerId="ADAL" clId="{779A98F0-FDB1-485F-8169-2260BC923F86}" dt="2023-06-12T17:31:31.488" v="287"/>
          <ac:spMkLst>
            <pc:docMk/>
            <pc:sldMk cId="93799316" sldId="1155"/>
            <ac:spMk id="9" creationId="{6EA981A3-3AFB-D627-9465-B5A264493BA1}"/>
          </ac:spMkLst>
        </pc:spChg>
        <pc:extLst>
          <p:ext xmlns:p="http://schemas.openxmlformats.org/presentationml/2006/main" uri="{D6D511B9-2390-475A-947B-AFAB55BFBCF1}">
            <pc226:cmChg xmlns:pc226="http://schemas.microsoft.com/office/powerpoint/2022/06/main/command" chg="add del">
              <pc226:chgData name="Shona Skerrett" userId="f27bb408-99cd-4084-8733-f8c5361ad5e5" providerId="ADAL" clId="{779A98F0-FDB1-485F-8169-2260BC923F86}" dt="2023-06-12T17:31:21.690" v="286"/>
              <pc2:cmMkLst xmlns:pc2="http://schemas.microsoft.com/office/powerpoint/2019/9/main/command">
                <pc:docMk/>
                <pc:sldMk cId="93799316" sldId="1155"/>
                <pc2:cmMk id="{1C840891-AB37-4DA2-AD8E-938D45BEF940}"/>
              </pc2:cmMkLst>
            </pc226:cmChg>
          </p:ext>
        </pc:extLst>
      </pc:sldChg>
      <pc:sldChg chg="modSp mod">
        <pc:chgData name="Shona Skerrett" userId="f27bb408-99cd-4084-8733-f8c5361ad5e5" providerId="ADAL" clId="{779A98F0-FDB1-485F-8169-2260BC923F86}" dt="2023-06-12T17:31:36.240" v="288"/>
        <pc:sldMkLst>
          <pc:docMk/>
          <pc:sldMk cId="4133219879" sldId="1157"/>
        </pc:sldMkLst>
        <pc:spChg chg="ord">
          <ac:chgData name="Shona Skerrett" userId="f27bb408-99cd-4084-8733-f8c5361ad5e5" providerId="ADAL" clId="{779A98F0-FDB1-485F-8169-2260BC923F86}" dt="2023-06-12T17:31:36.240" v="288"/>
          <ac:spMkLst>
            <pc:docMk/>
            <pc:sldMk cId="4133219879" sldId="1157"/>
            <ac:spMk id="9" creationId="{8AD9E4C2-BF9A-787B-A15E-F05265856B40}"/>
          </ac:spMkLst>
        </pc:spChg>
      </pc:sldChg>
      <pc:sldChg chg="addSp delSp modSp mod">
        <pc:chgData name="Shona Skerrett" userId="f27bb408-99cd-4084-8733-f8c5361ad5e5" providerId="ADAL" clId="{779A98F0-FDB1-485F-8169-2260BC923F86}" dt="2023-06-27T14:21:13.275" v="485" actId="2711"/>
        <pc:sldMkLst>
          <pc:docMk/>
          <pc:sldMk cId="950719661" sldId="1158"/>
        </pc:sldMkLst>
        <pc:spChg chg="add del mod">
          <ac:chgData name="Shona Skerrett" userId="f27bb408-99cd-4084-8733-f8c5361ad5e5" providerId="ADAL" clId="{779A98F0-FDB1-485F-8169-2260BC923F86}" dt="2023-06-12T17:11:26.973" v="34"/>
          <ac:spMkLst>
            <pc:docMk/>
            <pc:sldMk cId="950719661" sldId="1158"/>
            <ac:spMk id="2" creationId="{51E2720C-4CD4-9342-87FE-9B4FC53DC1D5}"/>
          </ac:spMkLst>
        </pc:spChg>
        <pc:spChg chg="mod ord">
          <ac:chgData name="Shona Skerrett" userId="f27bb408-99cd-4084-8733-f8c5361ad5e5" providerId="ADAL" clId="{779A98F0-FDB1-485F-8169-2260BC923F86}" dt="2023-06-27T14:21:13.275" v="485" actId="2711"/>
          <ac:spMkLst>
            <pc:docMk/>
            <pc:sldMk cId="950719661" sldId="1158"/>
            <ac:spMk id="5" creationId="{15DA2252-62B2-6194-D6D3-0E246D965352}"/>
          </ac:spMkLst>
        </pc:spChg>
        <pc:spChg chg="mod ord">
          <ac:chgData name="Shona Skerrett" userId="f27bb408-99cd-4084-8733-f8c5361ad5e5" providerId="ADAL" clId="{779A98F0-FDB1-485F-8169-2260BC923F86}" dt="2023-06-12T17:37:16.853" v="391" actId="33553"/>
          <ac:spMkLst>
            <pc:docMk/>
            <pc:sldMk cId="950719661" sldId="1158"/>
            <ac:spMk id="9" creationId="{ED3D9D9C-F59D-3CD5-545A-3AE6FA4166E7}"/>
          </ac:spMkLst>
        </pc:spChg>
      </pc:sldChg>
      <pc:sldChg chg="delSp modSp mod delCm">
        <pc:chgData name="Shona Skerrett" userId="f27bb408-99cd-4084-8733-f8c5361ad5e5" providerId="ADAL" clId="{779A98F0-FDB1-485F-8169-2260BC923F86}" dt="2023-06-27T14:19:34.952" v="468" actId="2711"/>
        <pc:sldMkLst>
          <pc:docMk/>
          <pc:sldMk cId="3287522567" sldId="1161"/>
        </pc:sldMkLst>
        <pc:spChg chg="mod">
          <ac:chgData name="Shona Skerrett" userId="f27bb408-99cd-4084-8733-f8c5361ad5e5" providerId="ADAL" clId="{779A98F0-FDB1-485F-8169-2260BC923F86}" dt="2023-06-27T14:19:34.952" v="468" actId="2711"/>
          <ac:spMkLst>
            <pc:docMk/>
            <pc:sldMk cId="3287522567" sldId="1161"/>
            <ac:spMk id="2" creationId="{A9F80566-7341-4E16-B816-4E955BC27FB7}"/>
          </ac:spMkLst>
        </pc:spChg>
        <pc:spChg chg="mod topLvl">
          <ac:chgData name="Shona Skerrett" userId="f27bb408-99cd-4084-8733-f8c5361ad5e5" providerId="ADAL" clId="{779A98F0-FDB1-485F-8169-2260BC923F86}" dt="2023-06-12T17:28:35.485" v="264" actId="962"/>
          <ac:spMkLst>
            <pc:docMk/>
            <pc:sldMk cId="3287522567" sldId="1161"/>
            <ac:spMk id="4" creationId="{F374621A-91E2-03C7-B4A4-58288CD5AA7B}"/>
          </ac:spMkLst>
        </pc:spChg>
        <pc:spChg chg="mod topLvl">
          <ac:chgData name="Shona Skerrett" userId="f27bb408-99cd-4084-8733-f8c5361ad5e5" providerId="ADAL" clId="{779A98F0-FDB1-485F-8169-2260BC923F86}" dt="2023-06-12T17:28:35.373" v="263" actId="962"/>
          <ac:spMkLst>
            <pc:docMk/>
            <pc:sldMk cId="3287522567" sldId="1161"/>
            <ac:spMk id="7" creationId="{FFBDD935-02EA-703A-E006-84E7D439B1B9}"/>
          </ac:spMkLst>
        </pc:spChg>
        <pc:spChg chg="mod">
          <ac:chgData name="Shona Skerrett" userId="f27bb408-99cd-4084-8733-f8c5361ad5e5" providerId="ADAL" clId="{779A98F0-FDB1-485F-8169-2260BC923F86}" dt="2023-06-12T17:09:01.385" v="4" actId="108"/>
          <ac:spMkLst>
            <pc:docMk/>
            <pc:sldMk cId="3287522567" sldId="1161"/>
            <ac:spMk id="14" creationId="{DF99B034-485E-41D5-8615-0D19F6206E01}"/>
          </ac:spMkLst>
        </pc:spChg>
        <pc:grpChg chg="del">
          <ac:chgData name="Shona Skerrett" userId="f27bb408-99cd-4084-8733-f8c5361ad5e5" providerId="ADAL" clId="{779A98F0-FDB1-485F-8169-2260BC923F86}" dt="2023-06-12T17:28:30.483" v="262" actId="165"/>
          <ac:grpSpMkLst>
            <pc:docMk/>
            <pc:sldMk cId="3287522567" sldId="1161"/>
            <ac:grpSpMk id="8" creationId="{EE4B291D-CB59-836E-3BF5-01A26F0CA357}"/>
          </ac:grpSpMkLst>
        </pc:grpChg>
        <pc:picChg chg="mod">
          <ac:chgData name="Shona Skerrett" userId="f27bb408-99cd-4084-8733-f8c5361ad5e5" providerId="ADAL" clId="{779A98F0-FDB1-485F-8169-2260BC923F86}" dt="2023-06-12T17:28:24.365" v="260" actId="962"/>
          <ac:picMkLst>
            <pc:docMk/>
            <pc:sldMk cId="3287522567" sldId="1161"/>
            <ac:picMk id="3" creationId="{E10FD84E-CD82-F28C-9D6E-3E96358E36B0}"/>
          </ac:picMkLst>
        </pc:picChg>
        <pc:picChg chg="mod">
          <ac:chgData name="Shona Skerrett" userId="f27bb408-99cd-4084-8733-f8c5361ad5e5" providerId="ADAL" clId="{779A98F0-FDB1-485F-8169-2260BC923F86}" dt="2023-06-12T17:28:26.743" v="261" actId="962"/>
          <ac:picMkLst>
            <pc:docMk/>
            <pc:sldMk cId="3287522567" sldId="1161"/>
            <ac:picMk id="5" creationId="{DDA8F32F-E2D4-DB56-F615-5CDF63AA0142}"/>
          </ac:picMkLst>
        </pc:picChg>
        <pc:picChg chg="mod topLvl">
          <ac:chgData name="Shona Skerrett" userId="f27bb408-99cd-4084-8733-f8c5361ad5e5" providerId="ADAL" clId="{779A98F0-FDB1-485F-8169-2260BC923F86}" dt="2023-06-12T17:28:42.199" v="265" actId="962"/>
          <ac:picMkLst>
            <pc:docMk/>
            <pc:sldMk cId="3287522567" sldId="1161"/>
            <ac:picMk id="6" creationId="{5752E744-0EC4-2EB7-6CD3-A156EE8AC62A}"/>
          </ac:picMkLst>
        </pc:picChg>
        <pc:extLst>
          <p:ext xmlns:p="http://schemas.openxmlformats.org/presentationml/2006/main" uri="{D6D511B9-2390-475A-947B-AFAB55BFBCF1}">
            <pc226:cmChg xmlns:pc226="http://schemas.microsoft.com/office/powerpoint/2022/06/main/command" chg="del">
              <pc226:chgData name="Shona Skerrett" userId="f27bb408-99cd-4084-8733-f8c5361ad5e5" providerId="ADAL" clId="{779A98F0-FDB1-485F-8169-2260BC923F86}" dt="2023-06-12T17:08:48.387" v="2"/>
              <pc2:cmMkLst xmlns:pc2="http://schemas.microsoft.com/office/powerpoint/2019/9/main/command">
                <pc:docMk/>
                <pc:sldMk cId="3287522567" sldId="1161"/>
                <pc2:cmMk id="{CDCCA089-8955-4F51-94E4-66310BB4A80A}"/>
              </pc2:cmMkLst>
            </pc226:cmChg>
          </p:ext>
        </pc:extLst>
      </pc:sldChg>
      <pc:sldChg chg="modSp mod delCm">
        <pc:chgData name="Shona Skerrett" userId="f27bb408-99cd-4084-8733-f8c5361ad5e5" providerId="ADAL" clId="{779A98F0-FDB1-485F-8169-2260BC923F86}" dt="2023-06-27T14:21:43.663" v="488" actId="2711"/>
        <pc:sldMkLst>
          <pc:docMk/>
          <pc:sldMk cId="1911096879" sldId="1163"/>
        </pc:sldMkLst>
        <pc:spChg chg="mod">
          <ac:chgData name="Shona Skerrett" userId="f27bb408-99cd-4084-8733-f8c5361ad5e5" providerId="ADAL" clId="{779A98F0-FDB1-485F-8169-2260BC923F86}" dt="2023-06-27T14:21:43.663" v="488" actId="2711"/>
          <ac:spMkLst>
            <pc:docMk/>
            <pc:sldMk cId="1911096879" sldId="1163"/>
            <ac:spMk id="12" creationId="{D9B4C361-DACA-B394-57B0-5CD8050B156B}"/>
          </ac:spMkLst>
        </pc:spChg>
        <pc:picChg chg="mod">
          <ac:chgData name="Shona Skerrett" userId="f27bb408-99cd-4084-8733-f8c5361ad5e5" providerId="ADAL" clId="{779A98F0-FDB1-485F-8169-2260BC923F86}" dt="2023-06-12T17:36:42.583" v="390" actId="962"/>
          <ac:picMkLst>
            <pc:docMk/>
            <pc:sldMk cId="1911096879" sldId="1163"/>
            <ac:picMk id="6" creationId="{989AE887-6290-6F23-4D4D-A259276A4B90}"/>
          </ac:picMkLst>
        </pc:picChg>
        <pc:extLst>
          <p:ext xmlns:p="http://schemas.openxmlformats.org/presentationml/2006/main" uri="{D6D511B9-2390-475A-947B-AFAB55BFBCF1}">
            <pc226:cmChg xmlns:pc226="http://schemas.microsoft.com/office/powerpoint/2022/06/main/command" chg="del">
              <pc226:chgData name="Shona Skerrett" userId="f27bb408-99cd-4084-8733-f8c5361ad5e5" providerId="ADAL" clId="{779A98F0-FDB1-485F-8169-2260BC923F86}" dt="2023-06-12T17:36:38.728" v="389"/>
              <pc2:cmMkLst xmlns:pc2="http://schemas.microsoft.com/office/powerpoint/2019/9/main/command">
                <pc:docMk/>
                <pc:sldMk cId="1911096879" sldId="1163"/>
                <pc2:cmMk id="{C76C99A4-23F6-44CC-B16B-D0C16442F9D8}"/>
              </pc2:cmMkLst>
            </pc226:cmChg>
          </p:ext>
        </pc:extLst>
      </pc:sldChg>
      <pc:sldChg chg="modSp mod">
        <pc:chgData name="Shona Skerrett" userId="f27bb408-99cd-4084-8733-f8c5361ad5e5" providerId="ADAL" clId="{779A98F0-FDB1-485F-8169-2260BC923F86}" dt="2023-06-27T14:19:42.768" v="469" actId="2711"/>
        <pc:sldMkLst>
          <pc:docMk/>
          <pc:sldMk cId="427746685" sldId="1164"/>
        </pc:sldMkLst>
        <pc:spChg chg="mod">
          <ac:chgData name="Shona Skerrett" userId="f27bb408-99cd-4084-8733-f8c5361ad5e5" providerId="ADAL" clId="{779A98F0-FDB1-485F-8169-2260BC923F86}" dt="2023-06-27T14:19:42.768" v="469" actId="2711"/>
          <ac:spMkLst>
            <pc:docMk/>
            <pc:sldMk cId="427746685" sldId="1164"/>
            <ac:spMk id="2" creationId="{A9F80566-7341-4E16-B816-4E955BC27FB7}"/>
          </ac:spMkLst>
        </pc:spChg>
        <pc:picChg chg="mod">
          <ac:chgData name="Shona Skerrett" userId="f27bb408-99cd-4084-8733-f8c5361ad5e5" providerId="ADAL" clId="{779A98F0-FDB1-485F-8169-2260BC923F86}" dt="2023-06-12T17:28:58.036" v="266" actId="962"/>
          <ac:picMkLst>
            <pc:docMk/>
            <pc:sldMk cId="427746685" sldId="1164"/>
            <ac:picMk id="3" creationId="{E10FD84E-CD82-F28C-9D6E-3E96358E36B0}"/>
          </ac:picMkLst>
        </pc:picChg>
        <pc:picChg chg="mod">
          <ac:chgData name="Shona Skerrett" userId="f27bb408-99cd-4084-8733-f8c5361ad5e5" providerId="ADAL" clId="{779A98F0-FDB1-485F-8169-2260BC923F86}" dt="2023-06-12T17:28:58.943" v="267" actId="962"/>
          <ac:picMkLst>
            <pc:docMk/>
            <pc:sldMk cId="427746685" sldId="1164"/>
            <ac:picMk id="5" creationId="{DDA8F32F-E2D4-DB56-F615-5CDF63AA0142}"/>
          </ac:picMkLst>
        </pc:picChg>
      </pc:sldChg>
      <pc:sldChg chg="modSp mod">
        <pc:chgData name="Shona Skerrett" userId="f27bb408-99cd-4084-8733-f8c5361ad5e5" providerId="ADAL" clId="{779A98F0-FDB1-485F-8169-2260BC923F86}" dt="2023-06-13T12:12:42.167" v="419" actId="13244"/>
        <pc:sldMkLst>
          <pc:docMk/>
          <pc:sldMk cId="2784749899" sldId="1165"/>
        </pc:sldMkLst>
        <pc:spChg chg="ord">
          <ac:chgData name="Shona Skerrett" userId="f27bb408-99cd-4084-8733-f8c5361ad5e5" providerId="ADAL" clId="{779A98F0-FDB1-485F-8169-2260BC923F86}" dt="2023-06-13T12:12:42.167" v="419" actId="13244"/>
          <ac:spMkLst>
            <pc:docMk/>
            <pc:sldMk cId="2784749899" sldId="1165"/>
            <ac:spMk id="2" creationId="{B6088F6C-B432-4169-BCBA-D830E5B291EC}"/>
          </ac:spMkLst>
        </pc:spChg>
        <pc:spChg chg="ord">
          <ac:chgData name="Shona Skerrett" userId="f27bb408-99cd-4084-8733-f8c5361ad5e5" providerId="ADAL" clId="{779A98F0-FDB1-485F-8169-2260BC923F86}" dt="2023-06-12T17:17:16.752" v="79"/>
          <ac:spMkLst>
            <pc:docMk/>
            <pc:sldMk cId="2784749899" sldId="1165"/>
            <ac:spMk id="3" creationId="{187AE07C-439A-5A7D-2B9F-BCBF0678C097}"/>
          </ac:spMkLst>
        </pc:spChg>
        <pc:spChg chg="mod">
          <ac:chgData name="Shona Skerrett" userId="f27bb408-99cd-4084-8733-f8c5361ad5e5" providerId="ADAL" clId="{779A98F0-FDB1-485F-8169-2260BC923F86}" dt="2023-06-12T17:16:40.067" v="74" actId="962"/>
          <ac:spMkLst>
            <pc:docMk/>
            <pc:sldMk cId="2784749899" sldId="1165"/>
            <ac:spMk id="4" creationId="{AF0B0B76-AA11-C0C7-0121-2402C34471E6}"/>
          </ac:spMkLst>
        </pc:spChg>
        <pc:picChg chg="mod">
          <ac:chgData name="Shona Skerrett" userId="f27bb408-99cd-4084-8733-f8c5361ad5e5" providerId="ADAL" clId="{779A98F0-FDB1-485F-8169-2260BC923F86}" dt="2023-06-12T17:16:44.500" v="75" actId="962"/>
          <ac:picMkLst>
            <pc:docMk/>
            <pc:sldMk cId="2784749899" sldId="1165"/>
            <ac:picMk id="5" creationId="{EDF02918-20EA-08C6-8D4B-B13E3B2C10F6}"/>
          </ac:picMkLst>
        </pc:picChg>
      </pc:sldChg>
      <pc:sldMasterChg chg="modSldLayout">
        <pc:chgData name="Shona Skerrett" userId="f27bb408-99cd-4084-8733-f8c5361ad5e5" providerId="ADAL" clId="{779A98F0-FDB1-485F-8169-2260BC923F86}" dt="2023-06-12T18:08:56.295" v="404" actId="962"/>
        <pc:sldMasterMkLst>
          <pc:docMk/>
          <pc:sldMasterMk cId="4201164255" sldId="2147483648"/>
        </pc:sldMasterMkLst>
        <pc:sldLayoutChg chg="modSp mod">
          <pc:chgData name="Shona Skerrett" userId="f27bb408-99cd-4084-8733-f8c5361ad5e5" providerId="ADAL" clId="{779A98F0-FDB1-485F-8169-2260BC923F86}" dt="2023-06-12T18:08:56.295" v="404" actId="962"/>
          <pc:sldLayoutMkLst>
            <pc:docMk/>
            <pc:sldMasterMk cId="4201164255" sldId="2147483648"/>
            <pc:sldLayoutMk cId="1011741750" sldId="2147483660"/>
          </pc:sldLayoutMkLst>
          <pc:spChg chg="mod">
            <ac:chgData name="Shona Skerrett" userId="f27bb408-99cd-4084-8733-f8c5361ad5e5" providerId="ADAL" clId="{779A98F0-FDB1-485F-8169-2260BC923F86}" dt="2023-06-12T18:08:49.618" v="402" actId="962"/>
            <ac:spMkLst>
              <pc:docMk/>
              <pc:sldMasterMk cId="4201164255" sldId="2147483648"/>
              <pc:sldLayoutMk cId="1011741750" sldId="2147483660"/>
              <ac:spMk id="3" creationId="{00000000-0000-0000-0000-000000000000}"/>
            </ac:spMkLst>
          </pc:spChg>
          <pc:picChg chg="mod">
            <ac:chgData name="Shona Skerrett" userId="f27bb408-99cd-4084-8733-f8c5361ad5e5" providerId="ADAL" clId="{779A98F0-FDB1-485F-8169-2260BC923F86}" dt="2023-06-12T18:08:52.130" v="403" actId="962"/>
            <ac:picMkLst>
              <pc:docMk/>
              <pc:sldMasterMk cId="4201164255" sldId="2147483648"/>
              <pc:sldLayoutMk cId="1011741750" sldId="2147483660"/>
              <ac:picMk id="2" creationId="{00000000-0000-0000-0000-000000000000}"/>
            </ac:picMkLst>
          </pc:picChg>
          <pc:picChg chg="mod">
            <ac:chgData name="Shona Skerrett" userId="f27bb408-99cd-4084-8733-f8c5361ad5e5" providerId="ADAL" clId="{779A98F0-FDB1-485F-8169-2260BC923F86}" dt="2023-06-12T18:08:56.295" v="404" actId="962"/>
            <ac:picMkLst>
              <pc:docMk/>
              <pc:sldMasterMk cId="4201164255" sldId="2147483648"/>
              <pc:sldLayoutMk cId="1011741750" sldId="2147483660"/>
              <ac:picMk id="8" creationId="{00000000-0000-0000-0000-000000000000}"/>
            </ac:picMkLst>
          </pc:picChg>
        </pc:sldLayoutChg>
      </pc:sldMasterChg>
      <pc:sldMasterChg chg="modSldLayout">
        <pc:chgData name="Shona Skerrett" userId="f27bb408-99cd-4084-8733-f8c5361ad5e5" providerId="ADAL" clId="{779A98F0-FDB1-485F-8169-2260BC923F86}" dt="2023-06-12T18:07:01.784" v="399" actId="478"/>
        <pc:sldMasterMkLst>
          <pc:docMk/>
          <pc:sldMasterMk cId="2775318625" sldId="2147483677"/>
        </pc:sldMasterMkLst>
        <pc:sldLayoutChg chg="addSp delSp modSp">
          <pc:chgData name="Shona Skerrett" userId="f27bb408-99cd-4084-8733-f8c5361ad5e5" providerId="ADAL" clId="{779A98F0-FDB1-485F-8169-2260BC923F86}" dt="2023-06-12T18:07:01.784" v="399" actId="478"/>
          <pc:sldLayoutMkLst>
            <pc:docMk/>
            <pc:sldMasterMk cId="2775318625" sldId="2147483677"/>
            <pc:sldLayoutMk cId="3565663512" sldId="2147483676"/>
          </pc:sldLayoutMkLst>
          <pc:spChg chg="add del mod">
            <ac:chgData name="Shona Skerrett" userId="f27bb408-99cd-4084-8733-f8c5361ad5e5" providerId="ADAL" clId="{779A98F0-FDB1-485F-8169-2260BC923F86}" dt="2023-06-12T18:06:35.670" v="396"/>
            <ac:spMkLst>
              <pc:docMk/>
              <pc:sldMasterMk cId="2775318625" sldId="2147483677"/>
              <pc:sldLayoutMk cId="3565663512" sldId="2147483676"/>
              <ac:spMk id="4" creationId="{49F48BF6-687F-6E88-70E0-3147854EC1AF}"/>
            </ac:spMkLst>
          </pc:spChg>
          <pc:spChg chg="add del">
            <ac:chgData name="Shona Skerrett" userId="f27bb408-99cd-4084-8733-f8c5361ad5e5" providerId="ADAL" clId="{779A98F0-FDB1-485F-8169-2260BC923F86}" dt="2023-06-12T18:06:57.110" v="398" actId="11529"/>
            <ac:spMkLst>
              <pc:docMk/>
              <pc:sldMasterMk cId="2775318625" sldId="2147483677"/>
              <pc:sldLayoutMk cId="3565663512" sldId="2147483676"/>
              <ac:spMk id="5" creationId="{FD293285-2FD9-1E52-E00C-6DE0D6E4E81F}"/>
            </ac:spMkLst>
          </pc:spChg>
          <pc:spChg chg="add del">
            <ac:chgData name="Shona Skerrett" userId="f27bb408-99cd-4084-8733-f8c5361ad5e5" providerId="ADAL" clId="{779A98F0-FDB1-485F-8169-2260BC923F86}" dt="2023-06-12T18:06:36.156" v="397"/>
            <ac:spMkLst>
              <pc:docMk/>
              <pc:sldMasterMk cId="2775318625" sldId="2147483677"/>
              <pc:sldLayoutMk cId="3565663512" sldId="2147483676"/>
              <ac:spMk id="6" creationId="{00000000-0000-0000-0000-000000000000}"/>
            </ac:spMkLst>
          </pc:spChg>
          <pc:spChg chg="add del mod">
            <ac:chgData name="Shona Skerrett" userId="f27bb408-99cd-4084-8733-f8c5361ad5e5" providerId="ADAL" clId="{779A98F0-FDB1-485F-8169-2260BC923F86}" dt="2023-06-12T18:07:01.784" v="399" actId="478"/>
            <ac:spMkLst>
              <pc:docMk/>
              <pc:sldMasterMk cId="2775318625" sldId="2147483677"/>
              <pc:sldLayoutMk cId="3565663512" sldId="2147483676"/>
              <ac:spMk id="9" creationId="{F7893144-2383-0A17-D477-C78E9AA7D79A}"/>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AEE0CA-400E-4E22-802C-8768CC1E7C50}" type="datetimeFigureOut">
              <a:rPr lang="en-US" smtClean="0"/>
              <a:t>6/27/2023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A22699-CE3B-48D8-BB75-383D0FDFDD78}" type="slidenum">
              <a:rPr lang="en-US" smtClean="0"/>
              <a:t>‹#›</a:t>
            </a:fld>
            <a:endParaRPr lang="en-US"/>
          </a:p>
        </p:txBody>
      </p:sp>
    </p:spTree>
    <p:extLst>
      <p:ext uri="{BB962C8B-B14F-4D97-AF65-F5344CB8AC3E}">
        <p14:creationId xmlns:p14="http://schemas.microsoft.com/office/powerpoint/2010/main" val="1766364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cs typeface="Calibri"/>
              </a:rPr>
              <a:t>This presentation provides an overview and current update regarding the CFPC’s Outcomes of Training Project (OTP) and the recommended changes to family medicine residency training. Many are trying to understand why these changes are happening and so we hope to advance this conversation.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541986-A0D5-4B80-8882-160F209A4D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2642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To help us address the crisis in family medicine, we need more comprehensive care physicians with the skills and knowledge to work in interprofessional teams and the PMH vision.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Family doctors will need to adapt to a transforming health care system. This will include new and optimized skill sets.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This will require a different approach to education and training for family doctors.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effectLst/>
                <a:latin typeface="Segoe UI" panose="020B0502040204020203" pitchFamily="34" charset="0"/>
              </a:rPr>
              <a:t>The CFPC’s OTP aims to address this by: </a:t>
            </a:r>
            <a:endParaRPr lang="en-US" sz="1800" b="0" i="0" u="none" dirty="0">
              <a:solidFill>
                <a:schemeClr val="tx1"/>
              </a:solidFill>
              <a:effectLst/>
              <a:latin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dirty="0">
                <a:solidFill>
                  <a:srgbClr val="D13438"/>
                </a:solidFill>
                <a:effectLst/>
                <a:latin typeface="Calibri Light" panose="020F0302020204030204" pitchFamily="34" charset="0"/>
              </a:rPr>
              <a:t>Optimizing the scope of training to support comprehensive practice</a:t>
            </a:r>
            <a:r>
              <a:rPr lang="en-US" sz="1800" b="0" i="0" u="none" dirty="0">
                <a:solidFill>
                  <a:srgbClr val="000000"/>
                </a:solidFill>
                <a:effectLst/>
                <a:latin typeface="Calibri Light" panose="020F0302020204030204" pitchFamily="34" charset="0"/>
              </a:rPr>
              <a: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dirty="0">
                <a:solidFill>
                  <a:srgbClr val="D13438"/>
                </a:solidFill>
                <a:effectLst/>
                <a:latin typeface="Calibri Light" panose="020F0302020204030204" pitchFamily="34" charset="0"/>
              </a:rPr>
              <a:t>Changing the practice environment so students can learn how to work more sustainably as part of an interprofessional team </a:t>
            </a:r>
            <a:r>
              <a:rPr lang="en-US" sz="1800" b="0" i="0" u="none" dirty="0">
                <a:solidFill>
                  <a:srgbClr val="000000"/>
                </a:solidFill>
                <a:effectLst/>
                <a:latin typeface="Calibri Light" panose="020F0302020204030204" pitchFamily="34" charset="0"/>
              </a:rPr>
              <a: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dirty="0">
                <a:solidFill>
                  <a:srgbClr val="D13438"/>
                </a:solidFill>
                <a:effectLst/>
                <a:latin typeface="Calibri Light" panose="020F0302020204030204" pitchFamily="34" charset="0"/>
              </a:rPr>
              <a:t>Strengthening residency training so family medicine graduates are prepared to manage the comprehensive, complex, and evolving needs of all patients in Canada across diverse practice environments ​</a:t>
            </a:r>
            <a:r>
              <a:rPr lang="en-US" sz="1800" b="0" i="0" u="none" dirty="0">
                <a:solidFill>
                  <a:srgbClr val="000000"/>
                </a:solidFill>
                <a:effectLst/>
                <a:latin typeface="Calibri Light" panose="020F03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BDA22699-CE3B-48D8-BB75-383D0FDFDD78}" type="slidenum">
              <a:rPr lang="en-US" smtClean="0"/>
              <a:t>10</a:t>
            </a:fld>
            <a:endParaRPr lang="en-US"/>
          </a:p>
        </p:txBody>
      </p:sp>
    </p:spTree>
    <p:extLst>
      <p:ext uri="{BB962C8B-B14F-4D97-AF65-F5344CB8AC3E}">
        <p14:creationId xmlns:p14="http://schemas.microsoft.com/office/powerpoint/2010/main" val="1514672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process of deciding to recommend an increase in the length of training, other options were developed and considered in consultation with various interested parties.  Here are the options that were considered. </a:t>
            </a:r>
          </a:p>
          <a:p>
            <a:endParaRPr lang="en-US" dirty="0"/>
          </a:p>
          <a:p>
            <a:endParaRPr lang="en-US" dirty="0"/>
          </a:p>
        </p:txBody>
      </p:sp>
      <p:sp>
        <p:nvSpPr>
          <p:cNvPr id="4" name="Slide Number Placeholder 3"/>
          <p:cNvSpPr>
            <a:spLocks noGrp="1"/>
          </p:cNvSpPr>
          <p:nvPr>
            <p:ph type="sldNum" sz="quarter" idx="5"/>
          </p:nvPr>
        </p:nvSpPr>
        <p:spPr/>
        <p:txBody>
          <a:bodyPr/>
          <a:lstStyle/>
          <a:p>
            <a:fld id="{BDA22699-CE3B-48D8-BB75-383D0FDFDD78}" type="slidenum">
              <a:rPr lang="en-US" smtClean="0"/>
              <a:t>11</a:t>
            </a:fld>
            <a:endParaRPr lang="en-US"/>
          </a:p>
        </p:txBody>
      </p:sp>
    </p:spTree>
    <p:extLst>
      <p:ext uri="{BB962C8B-B14F-4D97-AF65-F5344CB8AC3E}">
        <p14:creationId xmlns:p14="http://schemas.microsoft.com/office/powerpoint/2010/main" val="768486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Here are the groups that were consulted. They are knowledgeable in the resources required for running a residency program and/or have current experience with today’s curriculum.  </a:t>
            </a:r>
          </a:p>
          <a:p>
            <a:endParaRPr lang="en-US"/>
          </a:p>
        </p:txBody>
      </p:sp>
      <p:sp>
        <p:nvSpPr>
          <p:cNvPr id="4" name="Slide Number Placeholder 3"/>
          <p:cNvSpPr>
            <a:spLocks noGrp="1"/>
          </p:cNvSpPr>
          <p:nvPr>
            <p:ph type="sldNum" sz="quarter" idx="5"/>
          </p:nvPr>
        </p:nvSpPr>
        <p:spPr/>
        <p:txBody>
          <a:bodyPr/>
          <a:lstStyle/>
          <a:p>
            <a:fld id="{BDA22699-CE3B-48D8-BB75-383D0FDFDD78}" type="slidenum">
              <a:rPr lang="en-US" smtClean="0"/>
              <a:t>12</a:t>
            </a:fld>
            <a:endParaRPr lang="en-US"/>
          </a:p>
        </p:txBody>
      </p:sp>
    </p:spTree>
    <p:extLst>
      <p:ext uri="{BB962C8B-B14F-4D97-AF65-F5344CB8AC3E}">
        <p14:creationId xmlns:p14="http://schemas.microsoft.com/office/powerpoint/2010/main" val="1549822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These were the main reasons influencing the CFPC’s Family Medicine Specialty Committee recommended increase </a:t>
            </a:r>
            <a:r>
              <a:rPr lang="en-US" b="0" dirty="0"/>
              <a:t>to three years</a:t>
            </a:r>
            <a:r>
              <a:rPr lang="en-US" b="1" dirty="0"/>
              <a:t>.  </a:t>
            </a:r>
            <a:r>
              <a:rPr lang="en-US" dirty="0"/>
              <a:t>This was then supported and approved by the CFPC Board of Directors in late 2021.</a:t>
            </a:r>
          </a:p>
          <a:p>
            <a:endParaRPr lang="en-US" dirty="0"/>
          </a:p>
        </p:txBody>
      </p:sp>
      <p:sp>
        <p:nvSpPr>
          <p:cNvPr id="4" name="Slide Number Placeholder 3"/>
          <p:cNvSpPr>
            <a:spLocks noGrp="1"/>
          </p:cNvSpPr>
          <p:nvPr>
            <p:ph type="sldNum" sz="quarter" idx="5"/>
          </p:nvPr>
        </p:nvSpPr>
        <p:spPr/>
        <p:txBody>
          <a:bodyPr/>
          <a:lstStyle/>
          <a:p>
            <a:fld id="{BDA22699-CE3B-48D8-BB75-383D0FDFDD78}" type="slidenum">
              <a:rPr lang="en-US" smtClean="0"/>
              <a:t>13</a:t>
            </a:fld>
            <a:endParaRPr lang="en-US"/>
          </a:p>
        </p:txBody>
      </p:sp>
    </p:spTree>
    <p:extLst>
      <p:ext uri="{BB962C8B-B14F-4D97-AF65-F5344CB8AC3E}">
        <p14:creationId xmlns:p14="http://schemas.microsoft.com/office/powerpoint/2010/main" val="47142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There have been no changes made to the CFPC’s educational standards yet and this will happen no sooner than 2027</a:t>
            </a:r>
          </a:p>
          <a:p>
            <a:pPr marL="171450" indent="-171450">
              <a:buFont typeface="Arial" panose="020B0604020202020204" pitchFamily="34" charset="0"/>
              <a:buChar char="•"/>
            </a:pPr>
            <a:r>
              <a:rPr lang="en-US"/>
              <a:t>CFPC is committed to this direction but recognizes the complexity of proposed changes</a:t>
            </a:r>
          </a:p>
          <a:p>
            <a:pPr marL="171450" indent="-171450">
              <a:buFont typeface="Arial" panose="020B0604020202020204" pitchFamily="34" charset="0"/>
              <a:buChar char="•"/>
            </a:pPr>
            <a:r>
              <a:rPr lang="en-US"/>
              <a:t>CFPC </a:t>
            </a:r>
            <a:r>
              <a:rPr lang="en-CA" sz="1200" i="0">
                <a:effectLst/>
                <a:latin typeface="Myriad Pro" panose="020B0503030403020204"/>
                <a:cs typeface="Arial" panose="020B0604020202020204" pitchFamily="34" charset="0"/>
              </a:rPr>
              <a:t>is </a:t>
            </a:r>
            <a:r>
              <a:rPr lang="en-CA" sz="1200" i="0">
                <a:effectLst/>
                <a:latin typeface="Myriad Pro" panose="020B0503030403020204"/>
                <a:ea typeface="Calibri" panose="020F0502020204030204" pitchFamily="34" charset="0"/>
                <a:cs typeface="Arial" panose="020B0604020202020204" pitchFamily="34" charset="0"/>
              </a:rPr>
              <a:t>committed to a responsible, collaborative and systems change approach</a:t>
            </a:r>
          </a:p>
          <a:p>
            <a:pPr marL="171450" indent="-171450">
              <a:buFont typeface="Arial" panose="020B0604020202020204" pitchFamily="34" charset="0"/>
              <a:buChar char="•"/>
            </a:pPr>
            <a:r>
              <a:rPr lang="en-CA" sz="1200" i="0">
                <a:effectLst/>
                <a:latin typeface="Myriad Pro" panose="020B0503030403020204"/>
                <a:ea typeface="Calibri" panose="020F0502020204030204" pitchFamily="34" charset="0"/>
                <a:cs typeface="Arial" panose="020B0604020202020204" pitchFamily="34" charset="0"/>
              </a:rPr>
              <a:t>Decision making about changes to educational standards will be iterative, incremental and based on developmental evaluation</a:t>
            </a:r>
          </a:p>
          <a:p>
            <a:pPr marL="171450" indent="-171450">
              <a:buFont typeface="Arial" panose="020B0604020202020204" pitchFamily="34" charset="0"/>
              <a:buChar char="•"/>
            </a:pPr>
            <a:r>
              <a:rPr lang="en-CA" sz="1200" i="0">
                <a:effectLst/>
                <a:latin typeface="Myriad Pro" panose="020B0503030403020204"/>
                <a:ea typeface="Calibri" panose="020F0502020204030204" pitchFamily="34" charset="0"/>
                <a:cs typeface="Arial" panose="020B0604020202020204" pitchFamily="34" charset="0"/>
              </a:rPr>
              <a:t>Change cannot happen all at once and will be introduced gradually to offset the potential impact of a reduced number of graduates entering the system  </a:t>
            </a:r>
            <a:endParaRPr lang="en-US" i="0"/>
          </a:p>
          <a:p>
            <a:endParaRPr lang="en-US"/>
          </a:p>
        </p:txBody>
      </p:sp>
      <p:sp>
        <p:nvSpPr>
          <p:cNvPr id="4" name="Slide Number Placeholder 3"/>
          <p:cNvSpPr>
            <a:spLocks noGrp="1"/>
          </p:cNvSpPr>
          <p:nvPr>
            <p:ph type="sldNum" sz="quarter" idx="5"/>
          </p:nvPr>
        </p:nvSpPr>
        <p:spPr/>
        <p:txBody>
          <a:bodyPr/>
          <a:lstStyle/>
          <a:p>
            <a:fld id="{BDA22699-CE3B-48D8-BB75-383D0FDFDD78}" type="slidenum">
              <a:rPr lang="en-US" smtClean="0"/>
              <a:t>14</a:t>
            </a:fld>
            <a:endParaRPr lang="en-US"/>
          </a:p>
        </p:txBody>
      </p:sp>
    </p:spTree>
    <p:extLst>
      <p:ext uri="{BB962C8B-B14F-4D97-AF65-F5344CB8AC3E}">
        <p14:creationId xmlns:p14="http://schemas.microsoft.com/office/powerpoint/2010/main" val="1559366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t>We’re currently early in the second phase of work, focused on curriculum renewal and change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These efforts are supported until March 2024 as part of a large federal initiative called “Team Primary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By March 2024 each school (Department of Family Medicine) has been asked to develop a Curriculum Renewal Plan and a Change Readiness Assessment.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By March 2024 we anticipate having a national snapshot of change readiness and a better idea of what the new curriculum will look like.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With this information the CFPC can make informed decisions about the implementation of changes to the standards of accreditation and certification in family medicine.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effectLst/>
                <a:uLnTx/>
                <a:uFillTx/>
                <a:latin typeface="Calibri" panose="020F0502020204030204"/>
                <a:ea typeface="+mn-ea"/>
                <a:cs typeface="+mn-cs"/>
              </a:rPr>
              <a:t>We hope that by 2027, many programs will be able to offer a renewed curriculum in at least one or more program sites (existing or expansion sites)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Calibri" panose="020F0502020204030204"/>
                <a:ea typeface="+mn-ea"/>
                <a:cs typeface="+mn-cs"/>
              </a:rPr>
              <a:t>So by 2030 we will start to have some graduates from the renewed curriculum and will begin evaluating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D130683E-325D-4477-8FCF-02B5A2DDB9CE}" type="slidenum">
              <a:rPr lang="en-US" smtClean="0"/>
              <a:t>15</a:t>
            </a:fld>
            <a:endParaRPr lang="en-US"/>
          </a:p>
        </p:txBody>
      </p:sp>
    </p:spTree>
    <p:extLst>
      <p:ext uri="{BB962C8B-B14F-4D97-AF65-F5344CB8AC3E}">
        <p14:creationId xmlns:p14="http://schemas.microsoft.com/office/powerpoint/2010/main" val="4056240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t>It is important to reset the message to learners about the purpose of enhanced skill training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t>It is not intended for core skills consolidation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t>It’s to achieve advanced practice and leadership</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t>It’s also to enable function as a consultant and teacher, supporting colleagues in the delivery of comprehensive family practice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t> We do not yet know exactly what the new paradigm for enhanced skills program will look like but this is part of the planning that is currently taking place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t>We know now that in a renewed curriculum it will take more than three years to obtain a CAC – it is above and beyond what can be accomplished in core training   </a:t>
            </a:r>
          </a:p>
          <a:p>
            <a:endParaRPr lang="en-US" sz="140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D130683E-325D-4477-8FCF-02B5A2DDB9CE}" type="slidenum">
              <a:rPr lang="en-US" smtClean="0"/>
              <a:t>16</a:t>
            </a:fld>
            <a:endParaRPr lang="en-US"/>
          </a:p>
        </p:txBody>
      </p:sp>
    </p:spTree>
    <p:extLst>
      <p:ext uri="{BB962C8B-B14F-4D97-AF65-F5344CB8AC3E}">
        <p14:creationId xmlns:p14="http://schemas.microsoft.com/office/powerpoint/2010/main" val="3898245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A22699-CE3B-48D8-BB75-383D0FDFDD78}" type="slidenum">
              <a:rPr lang="en-US" smtClean="0"/>
              <a:t>17</a:t>
            </a:fld>
            <a:endParaRPr lang="en-US"/>
          </a:p>
        </p:txBody>
      </p:sp>
    </p:spTree>
    <p:extLst>
      <p:ext uri="{BB962C8B-B14F-4D97-AF65-F5344CB8AC3E}">
        <p14:creationId xmlns:p14="http://schemas.microsoft.com/office/powerpoint/2010/main" val="210792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panose="020F0502020204030204"/>
                <a:ea typeface="+mn-ea"/>
                <a:cs typeface="+mn-cs"/>
              </a:rPr>
              <a:t>CRITICAL CONTEXT: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The OTP is committed to being part of and influencing the bigger picture of health system transformation and improving the family practice environment in Canada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Calibri" panose="020F0502020204030204"/>
                <a:ea typeface="+mn-ea"/>
                <a:cs typeface="+mn-cs"/>
              </a:rPr>
              <a:t>Many Canadians are without access to care. It is not just a numbers issue but one regarding health workforce capacity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Calibri" panose="020F0502020204030204"/>
                <a:ea typeface="+mn-ea"/>
                <a:cs typeface="+mn-cs"/>
              </a:rPr>
              <a:t>As part of our educational goals, the CFPC wants to optimize what family physicians can do as part of a transformed health system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Calibri" panose="020F0502020204030204"/>
                <a:ea typeface="+mn-ea"/>
                <a:cs typeface="+mn-cs"/>
              </a:rPr>
              <a:t>Education matters because it supports change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This is urgent. </a:t>
            </a:r>
            <a:r>
              <a:rPr lang="en-CA" sz="1400" dirty="0">
                <a:effectLst/>
                <a:latin typeface="Calibri" panose="020F0502020204030204" pitchFamily="34" charset="0"/>
                <a:ea typeface="Calibri" panose="020F0502020204030204" pitchFamily="34" charset="0"/>
                <a:cs typeface="Arial" panose="020B0604020202020204" pitchFamily="34" charset="0"/>
              </a:rPr>
              <a:t>If we want a different system in the future, we must invest in educational changes now    </a:t>
            </a:r>
            <a:endParaRPr lang="en-US" sz="1400" dirty="0">
              <a:effectLst/>
              <a:latin typeface="Optima"/>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D130683E-325D-4477-8FCF-02B5A2DDB9CE}" type="slidenum">
              <a:rPr lang="en-US" smtClean="0"/>
              <a:t>2</a:t>
            </a:fld>
            <a:endParaRPr lang="en-US"/>
          </a:p>
        </p:txBody>
      </p:sp>
    </p:spTree>
    <p:extLst>
      <p:ext uri="{BB962C8B-B14F-4D97-AF65-F5344CB8AC3E}">
        <p14:creationId xmlns:p14="http://schemas.microsoft.com/office/powerpoint/2010/main" val="2847621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CRITICAL CONTEXT: </a:t>
            </a:r>
          </a:p>
          <a:p>
            <a:pPr marL="285750" indent="-285750">
              <a:buFont typeface="Arial" panose="020B0604020202020204" pitchFamily="34" charset="0"/>
              <a:buChar char="•"/>
            </a:pPr>
            <a:r>
              <a:rPr lang="en-CA" sz="1400" b="0" dirty="0">
                <a:solidFill>
                  <a:srgbClr val="00206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Family physicians are facing alarming rates of burnout,</a:t>
            </a:r>
            <a:r>
              <a:rPr lang="en-CA" sz="1400" b="0" i="1" dirty="0">
                <a:solidFill>
                  <a:srgbClr val="00206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 </a:t>
            </a:r>
            <a:r>
              <a:rPr lang="en-CA" sz="1400" b="0" i="0" dirty="0">
                <a:solidFill>
                  <a:srgbClr val="00206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and many are </a:t>
            </a:r>
            <a:r>
              <a:rPr lang="en-CA" sz="1400" b="0" dirty="0">
                <a:solidFill>
                  <a:srgbClr val="00206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reducing, or modifying their clinical hours, retiring early, or leaving the profession altogether. </a:t>
            </a:r>
          </a:p>
          <a:p>
            <a:pPr marL="285750" indent="-285750">
              <a:buFont typeface="Arial" panose="020B0604020202020204" pitchFamily="34" charset="0"/>
              <a:buChar char="•"/>
            </a:pPr>
            <a:r>
              <a:rPr lang="en-US" sz="1400" dirty="0"/>
              <a:t>Along with improving practice conditions, it is important that family physicians </a:t>
            </a:r>
            <a:r>
              <a:rPr lang="en-US" sz="1400"/>
              <a:t>are supported to </a:t>
            </a:r>
            <a:r>
              <a:rPr lang="en-US" sz="1400" dirty="0"/>
              <a:t>work sustainably as part of a primary care team and across different environments starting in residency</a:t>
            </a:r>
          </a:p>
          <a:p>
            <a:pPr marL="285750" indent="-285750">
              <a:buFont typeface="Arial" panose="020B0604020202020204" pitchFamily="34" charset="0"/>
              <a:buChar char="•"/>
            </a:pPr>
            <a:r>
              <a:rPr lang="en-US" sz="1400" dirty="0"/>
              <a:t>Feeling better prepared and supported in the transition to practice will promote professional well-being and satisfaction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D130683E-325D-4477-8FCF-02B5A2DDB9CE}" type="slidenum">
              <a:rPr lang="en-US" smtClean="0"/>
              <a:t>3</a:t>
            </a:fld>
            <a:endParaRPr lang="en-US"/>
          </a:p>
        </p:txBody>
      </p:sp>
    </p:spTree>
    <p:extLst>
      <p:ext uri="{BB962C8B-B14F-4D97-AF65-F5344CB8AC3E}">
        <p14:creationId xmlns:p14="http://schemas.microsoft.com/office/powerpoint/2010/main" val="3560412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Summary statement provided on slide</a:t>
            </a:r>
          </a:p>
          <a:p>
            <a:endParaRPr lang="en-US"/>
          </a:p>
        </p:txBody>
      </p:sp>
      <p:sp>
        <p:nvSpPr>
          <p:cNvPr id="4" name="Slide Number Placeholder 3"/>
          <p:cNvSpPr>
            <a:spLocks noGrp="1"/>
          </p:cNvSpPr>
          <p:nvPr>
            <p:ph type="sldNum" sz="quarter" idx="5"/>
          </p:nvPr>
        </p:nvSpPr>
        <p:spPr/>
        <p:txBody>
          <a:bodyPr/>
          <a:lstStyle/>
          <a:p>
            <a:fld id="{BDA22699-CE3B-48D8-BB75-383D0FDFDD78}" type="slidenum">
              <a:rPr lang="en-US" smtClean="0"/>
              <a:t>4</a:t>
            </a:fld>
            <a:endParaRPr lang="en-US"/>
          </a:p>
        </p:txBody>
      </p:sp>
    </p:spTree>
    <p:extLst>
      <p:ext uri="{BB962C8B-B14F-4D97-AF65-F5344CB8AC3E}">
        <p14:creationId xmlns:p14="http://schemas.microsoft.com/office/powerpoint/2010/main" val="920685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t>The OTP is carried out in two phases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t>We have completed the first phase resulting in our analysis and educational recommendations and are now at the beginning of the second phase focusing on curriculum planning and change stewardship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t>This includes examining what a renewed curriculum looks like and how to support the implementation of this complex change in a responsible way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D130683E-325D-4477-8FCF-02B5A2DDB9CE}" type="slidenum">
              <a:rPr lang="en-US" smtClean="0"/>
              <a:t>5</a:t>
            </a:fld>
            <a:endParaRPr lang="en-US"/>
          </a:p>
        </p:txBody>
      </p:sp>
    </p:spTree>
    <p:extLst>
      <p:ext uri="{BB962C8B-B14F-4D97-AF65-F5344CB8AC3E}">
        <p14:creationId xmlns:p14="http://schemas.microsoft.com/office/powerpoint/2010/main" val="1681757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DEEPER DIVE –FIRST PHASE:</a:t>
            </a:r>
          </a:p>
          <a:p>
            <a:r>
              <a:rPr lang="en-US" sz="1400" dirty="0"/>
              <a:t>The first phase of the project resulted in the Residency Training Profile, which:</a:t>
            </a:r>
          </a:p>
          <a:p>
            <a:pPr marL="285750" indent="-285750">
              <a:buFont typeface="Wingdings" panose="05000000000000000000" pitchFamily="2" charset="2"/>
              <a:buChar char="§"/>
            </a:pPr>
            <a:r>
              <a:rPr lang="en-US" sz="1400" dirty="0"/>
              <a:t>Defines comprehensiveness in training (scope of training) as an approach to care as well as a set of Core Professional Activities (CPAs) for which graduates will be prepared</a:t>
            </a:r>
          </a:p>
          <a:p>
            <a:pPr marL="285750" indent="-285750">
              <a:buFont typeface="Wingdings" panose="05000000000000000000" pitchFamily="2" charset="2"/>
              <a:buChar char="§"/>
            </a:pPr>
            <a:r>
              <a:rPr lang="en-US" sz="1400" dirty="0"/>
              <a:t>Incorporates CPAs that reflect the changing role of family physicians </a:t>
            </a:r>
          </a:p>
          <a:p>
            <a:pPr marL="285750" indent="-285750">
              <a:buFont typeface="Wingdings" panose="05000000000000000000" pitchFamily="2" charset="2"/>
              <a:buChar char="§"/>
            </a:pPr>
            <a:r>
              <a:rPr lang="en-US" sz="1400" dirty="0"/>
              <a:t>Incorporates new activities and skills that reflects changing societal needs</a:t>
            </a:r>
          </a:p>
          <a:p>
            <a:pPr marL="0" indent="0">
              <a:buFontTx/>
              <a:buNone/>
            </a:pPr>
            <a:endParaRPr lang="en-US" sz="1400" dirty="0"/>
          </a:p>
          <a:p>
            <a:pPr marL="0" indent="0">
              <a:buFontTx/>
              <a:buNone/>
            </a:pPr>
            <a:r>
              <a:rPr lang="en-US" sz="1400" dirty="0"/>
              <a:t>The final report outlines our analysis of current training and offers recommendations for changes that will:</a:t>
            </a:r>
          </a:p>
          <a:p>
            <a:pPr marL="285750" indent="-285750">
              <a:buFont typeface="Arial" panose="020B0604020202020204" pitchFamily="34" charset="0"/>
              <a:buChar char="•"/>
            </a:pPr>
            <a:r>
              <a:rPr lang="en-US" sz="1400" dirty="0"/>
              <a:t>Enable adoption of the Residency Training Profile </a:t>
            </a:r>
          </a:p>
          <a:p>
            <a:pPr marL="285750" indent="-285750">
              <a:buFont typeface="Arial" panose="020B0604020202020204" pitchFamily="34" charset="0"/>
              <a:buChar char="•"/>
            </a:pPr>
            <a:r>
              <a:rPr lang="en-US" sz="1400" dirty="0"/>
              <a:t>Support continuous quality improvements in education </a:t>
            </a:r>
          </a:p>
        </p:txBody>
      </p:sp>
      <p:sp>
        <p:nvSpPr>
          <p:cNvPr id="4" name="Slide Number Placeholder 3"/>
          <p:cNvSpPr>
            <a:spLocks noGrp="1"/>
          </p:cNvSpPr>
          <p:nvPr>
            <p:ph type="sldNum" sz="quarter" idx="5"/>
          </p:nvPr>
        </p:nvSpPr>
        <p:spPr/>
        <p:txBody>
          <a:bodyPr/>
          <a:lstStyle/>
          <a:p>
            <a:fld id="{D130683E-325D-4477-8FCF-02B5A2DDB9CE}" type="slidenum">
              <a:rPr lang="en-US" smtClean="0"/>
              <a:t>6</a:t>
            </a:fld>
            <a:endParaRPr lang="en-US"/>
          </a:p>
        </p:txBody>
      </p:sp>
    </p:spTree>
    <p:extLst>
      <p:ext uri="{BB962C8B-B14F-4D97-AF65-F5344CB8AC3E}">
        <p14:creationId xmlns:p14="http://schemas.microsoft.com/office/powerpoint/2010/main" val="3184451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analysis tells us that educational enhancements are required because:</a:t>
            </a:r>
          </a:p>
          <a:p>
            <a:pPr marL="171450" indent="-171450">
              <a:buFont typeface="Arial" panose="020B0604020202020204" pitchFamily="34" charset="0"/>
              <a:buChar char="•"/>
            </a:pPr>
            <a:r>
              <a:rPr lang="en-US" dirty="0"/>
              <a:t>Comprehensive care in Canada requires graduates to have a very broad foundation to enable practice in a diversity of settings. This is now defined clearly by the Residency Training Profile</a:t>
            </a:r>
          </a:p>
          <a:p>
            <a:pPr marL="171450" indent="-171450">
              <a:buFont typeface="Arial" panose="020B0604020202020204" pitchFamily="34" charset="0"/>
              <a:buChar char="•"/>
            </a:pPr>
            <a:r>
              <a:rPr lang="en-US" dirty="0"/>
              <a:t>Many graduates do not feel adequately prepared to practice comprehensively, particularly in some domains (e.g., acute and procedural care) </a:t>
            </a:r>
          </a:p>
          <a:p>
            <a:pPr marL="628650" lvl="1" indent="-171450">
              <a:buFont typeface="Arial" panose="020B0604020202020204" pitchFamily="34" charset="0"/>
              <a:buChar char="•"/>
            </a:pPr>
            <a:r>
              <a:rPr lang="en-US" dirty="0"/>
              <a:t>This influences where they can go and what they can do upon graduation  </a:t>
            </a:r>
          </a:p>
          <a:p>
            <a:pPr marL="171450" indent="-171450">
              <a:buFont typeface="Arial" panose="020B0604020202020204" pitchFamily="34" charset="0"/>
              <a:buChar char="•"/>
            </a:pPr>
            <a:r>
              <a:rPr lang="en-US" dirty="0"/>
              <a:t>There are curriculum gaps in important areas such as home and long-term care, Indigenous health, and care for underserved populations </a:t>
            </a:r>
          </a:p>
          <a:p>
            <a:pPr marL="171450" indent="-171450">
              <a:buFont typeface="Arial" panose="020B0604020202020204" pitchFamily="34" charset="0"/>
              <a:buChar char="•"/>
            </a:pPr>
            <a:r>
              <a:rPr lang="en-US" dirty="0"/>
              <a:t>Societal needs are changing, and family physicians need more skill in caring for patients with multiple morbidities and in specific areas such as addiction and mental health (complexity care) </a:t>
            </a:r>
          </a:p>
          <a:p>
            <a:pPr marL="171450" indent="-171450">
              <a:buFont typeface="Arial" panose="020B0604020202020204" pitchFamily="34" charset="0"/>
              <a:buChar char="•"/>
            </a:pPr>
            <a:r>
              <a:rPr lang="en-US" dirty="0"/>
              <a:t>There is a societal imperative for care that is culturally safe and anti-racist so new/enhanced skills are required</a:t>
            </a:r>
          </a:p>
          <a:p>
            <a:pPr marL="171450" indent="-171450">
              <a:buFont typeface="Arial" panose="020B0604020202020204" pitchFamily="34" charset="0"/>
              <a:buChar char="•"/>
            </a:pPr>
            <a:r>
              <a:rPr lang="en-US" dirty="0"/>
              <a:t>New/enhanced skills are also needed due to medical advances and new technologies, notably for virtual care and informatics and how to integrate those in primary care </a:t>
            </a:r>
          </a:p>
          <a:p>
            <a:pPr marL="0" indent="0">
              <a:buFont typeface="Arial" panose="020B0604020202020204" pitchFamily="34" charset="0"/>
              <a:buNone/>
            </a:pPr>
            <a:r>
              <a:rPr lang="en-US" dirty="0"/>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dirty="0"/>
          </a:p>
          <a:p>
            <a:endParaRPr lang="en-US" sz="1400" dirty="0"/>
          </a:p>
        </p:txBody>
      </p:sp>
      <p:sp>
        <p:nvSpPr>
          <p:cNvPr id="4" name="Slide Number Placeholder 3"/>
          <p:cNvSpPr>
            <a:spLocks noGrp="1"/>
          </p:cNvSpPr>
          <p:nvPr>
            <p:ph type="sldNum" sz="quarter" idx="5"/>
          </p:nvPr>
        </p:nvSpPr>
        <p:spPr/>
        <p:txBody>
          <a:bodyPr/>
          <a:lstStyle/>
          <a:p>
            <a:fld id="{D130683E-325D-4477-8FCF-02B5A2DDB9CE}" type="slidenum">
              <a:rPr lang="en-US" smtClean="0"/>
              <a:t>7</a:t>
            </a:fld>
            <a:endParaRPr lang="en-US"/>
          </a:p>
        </p:txBody>
      </p:sp>
    </p:spTree>
    <p:extLst>
      <p:ext uri="{BB962C8B-B14F-4D97-AF65-F5344CB8AC3E}">
        <p14:creationId xmlns:p14="http://schemas.microsoft.com/office/powerpoint/2010/main" val="4290126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t>Here is a summary of our educational recommendations, each of which come with enabling actions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t>Most notably, in order to adopt the Residency Training Profile, it is recommended that the length of core training be increased to three years</a:t>
            </a:r>
          </a:p>
          <a:p>
            <a:endParaRPr lang="en-US" sz="1400" dirty="0"/>
          </a:p>
        </p:txBody>
      </p:sp>
      <p:sp>
        <p:nvSpPr>
          <p:cNvPr id="4" name="Slide Number Placeholder 3"/>
          <p:cNvSpPr>
            <a:spLocks noGrp="1"/>
          </p:cNvSpPr>
          <p:nvPr>
            <p:ph type="sldNum" sz="quarter" idx="5"/>
          </p:nvPr>
        </p:nvSpPr>
        <p:spPr/>
        <p:txBody>
          <a:bodyPr/>
          <a:lstStyle/>
          <a:p>
            <a:fld id="{D130683E-325D-4477-8FCF-02B5A2DDB9CE}" type="slidenum">
              <a:rPr lang="en-US" smtClean="0"/>
              <a:t>8</a:t>
            </a:fld>
            <a:endParaRPr lang="en-US"/>
          </a:p>
        </p:txBody>
      </p:sp>
    </p:spTree>
    <p:extLst>
      <p:ext uri="{BB962C8B-B14F-4D97-AF65-F5344CB8AC3E}">
        <p14:creationId xmlns:p14="http://schemas.microsoft.com/office/powerpoint/2010/main" val="628606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panose="020F0502020204030204"/>
                <a:ea typeface="+mn-ea"/>
                <a:cs typeface="+mn-cs"/>
              </a:rPr>
              <a:t>Here are our national curriculum renewal goals for core training: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Calibri" panose="020F0502020204030204"/>
                <a:ea typeface="+mn-ea"/>
                <a:cs typeface="+mn-cs"/>
              </a:rPr>
              <a:t>COMPREHENSIVENESS: We want all residents trained to the full scope of the profession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Calibri" panose="020F0502020204030204"/>
                <a:ea typeface="+mn-ea"/>
                <a:cs typeface="+mn-cs"/>
              </a:rPr>
              <a:t>PREPAREDNESS: We want graduates who are prepared to “hit the ground running”; confidant and capable of comprehensive family practice anywhere in Canada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Calibri" panose="020F0502020204030204"/>
                <a:ea typeface="+mn-ea"/>
                <a:cs typeface="+mn-cs"/>
              </a:rPr>
              <a:t>MAKING A DIFFERENCE: We want graduates capable of making a difference in the lives of their communities, with skill and motivation for working with underserved populations.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Calibri" panose="020F0502020204030204"/>
                <a:ea typeface="+mn-ea"/>
                <a:cs typeface="+mn-cs"/>
              </a:rPr>
              <a:t>PROFESSIONAL WELL-BEING: We want our graduates to work sustainably and at the top of their scope, as part of a team, with improved well-being and professional satisfaction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D130683E-325D-4477-8FCF-02B5A2DDB9CE}" type="slidenum">
              <a:rPr lang="en-US" smtClean="0"/>
              <a:t>9</a:t>
            </a:fld>
            <a:endParaRPr lang="en-US"/>
          </a:p>
        </p:txBody>
      </p:sp>
    </p:spTree>
    <p:extLst>
      <p:ext uri="{BB962C8B-B14F-4D97-AF65-F5344CB8AC3E}">
        <p14:creationId xmlns:p14="http://schemas.microsoft.com/office/powerpoint/2010/main" val="1629499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B7474-903B-D6E7-1003-4D5F23EA54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387A32-FF1F-B126-4BA9-90620A2A3E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0D411E-8C5D-27A5-80C5-5D7017EAAB6B}"/>
              </a:ext>
            </a:extLst>
          </p:cNvPr>
          <p:cNvSpPr>
            <a:spLocks noGrp="1"/>
          </p:cNvSpPr>
          <p:nvPr>
            <p:ph type="dt" sz="half" idx="10"/>
          </p:nvPr>
        </p:nvSpPr>
        <p:spPr/>
        <p:txBody>
          <a:bodyPr/>
          <a:lstStyle/>
          <a:p>
            <a:fld id="{2C36766D-D811-4D05-A581-817EF19EBE0D}" type="datetimeFigureOut">
              <a:rPr lang="en-US" smtClean="0"/>
              <a:t>6/27/2023</a:t>
            </a:fld>
            <a:endParaRPr lang="en-US"/>
          </a:p>
        </p:txBody>
      </p:sp>
      <p:sp>
        <p:nvSpPr>
          <p:cNvPr id="5" name="Footer Placeholder 4">
            <a:extLst>
              <a:ext uri="{FF2B5EF4-FFF2-40B4-BE49-F238E27FC236}">
                <a16:creationId xmlns:a16="http://schemas.microsoft.com/office/drawing/2014/main" id="{BCA03EBD-66B6-D7B9-9884-C008CA2338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75ACB2-8121-AE98-DC2E-0FC0DC9D84C5}"/>
              </a:ext>
            </a:extLst>
          </p:cNvPr>
          <p:cNvSpPr>
            <a:spLocks noGrp="1"/>
          </p:cNvSpPr>
          <p:nvPr>
            <p:ph type="sldNum" sz="quarter" idx="12"/>
          </p:nvPr>
        </p:nvSpPr>
        <p:spPr/>
        <p:txBody>
          <a:bodyPr/>
          <a:lstStyle/>
          <a:p>
            <a:fld id="{D3D989DD-552E-4483-9217-D967976B7452}" type="slidenum">
              <a:rPr lang="en-US" smtClean="0"/>
              <a:t>‹#›</a:t>
            </a:fld>
            <a:endParaRPr lang="en-US"/>
          </a:p>
        </p:txBody>
      </p:sp>
    </p:spTree>
    <p:extLst>
      <p:ext uri="{BB962C8B-B14F-4D97-AF65-F5344CB8AC3E}">
        <p14:creationId xmlns:p14="http://schemas.microsoft.com/office/powerpoint/2010/main" val="1132258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C4F2A-45E6-FB85-E3E7-E3ECA8D926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BAA956-FAEF-F933-674B-61E5FFEE61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C35CC-C508-59C6-1FD1-17B4BE79BCC8}"/>
              </a:ext>
            </a:extLst>
          </p:cNvPr>
          <p:cNvSpPr>
            <a:spLocks noGrp="1"/>
          </p:cNvSpPr>
          <p:nvPr>
            <p:ph type="dt" sz="half" idx="10"/>
          </p:nvPr>
        </p:nvSpPr>
        <p:spPr/>
        <p:txBody>
          <a:bodyPr/>
          <a:lstStyle/>
          <a:p>
            <a:fld id="{2C36766D-D811-4D05-A581-817EF19EBE0D}" type="datetimeFigureOut">
              <a:rPr lang="en-US" smtClean="0"/>
              <a:t>6/27/2023</a:t>
            </a:fld>
            <a:endParaRPr lang="en-US"/>
          </a:p>
        </p:txBody>
      </p:sp>
      <p:sp>
        <p:nvSpPr>
          <p:cNvPr id="5" name="Footer Placeholder 4">
            <a:extLst>
              <a:ext uri="{FF2B5EF4-FFF2-40B4-BE49-F238E27FC236}">
                <a16:creationId xmlns:a16="http://schemas.microsoft.com/office/drawing/2014/main" id="{1378B3EA-173F-B595-3DEB-219A41B5F8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41402E-2088-AE47-19C9-588C40954412}"/>
              </a:ext>
            </a:extLst>
          </p:cNvPr>
          <p:cNvSpPr>
            <a:spLocks noGrp="1"/>
          </p:cNvSpPr>
          <p:nvPr>
            <p:ph type="sldNum" sz="quarter" idx="12"/>
          </p:nvPr>
        </p:nvSpPr>
        <p:spPr/>
        <p:txBody>
          <a:bodyPr/>
          <a:lstStyle/>
          <a:p>
            <a:fld id="{D3D989DD-552E-4483-9217-D967976B7452}" type="slidenum">
              <a:rPr lang="en-US" smtClean="0"/>
              <a:t>‹#›</a:t>
            </a:fld>
            <a:endParaRPr lang="en-US"/>
          </a:p>
        </p:txBody>
      </p:sp>
    </p:spTree>
    <p:extLst>
      <p:ext uri="{BB962C8B-B14F-4D97-AF65-F5344CB8AC3E}">
        <p14:creationId xmlns:p14="http://schemas.microsoft.com/office/powerpoint/2010/main" val="1024481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EAF08A-480D-DC2E-C4A6-BD80AB0550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B8A76B-933E-8EF4-4CCE-DFDFB95D1C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1C61D8-E962-7540-5271-754223A861F8}"/>
              </a:ext>
            </a:extLst>
          </p:cNvPr>
          <p:cNvSpPr>
            <a:spLocks noGrp="1"/>
          </p:cNvSpPr>
          <p:nvPr>
            <p:ph type="dt" sz="half" idx="10"/>
          </p:nvPr>
        </p:nvSpPr>
        <p:spPr/>
        <p:txBody>
          <a:bodyPr/>
          <a:lstStyle/>
          <a:p>
            <a:fld id="{2C36766D-D811-4D05-A581-817EF19EBE0D}" type="datetimeFigureOut">
              <a:rPr lang="en-US" smtClean="0"/>
              <a:t>6/27/2023</a:t>
            </a:fld>
            <a:endParaRPr lang="en-US"/>
          </a:p>
        </p:txBody>
      </p:sp>
      <p:sp>
        <p:nvSpPr>
          <p:cNvPr id="5" name="Footer Placeholder 4">
            <a:extLst>
              <a:ext uri="{FF2B5EF4-FFF2-40B4-BE49-F238E27FC236}">
                <a16:creationId xmlns:a16="http://schemas.microsoft.com/office/drawing/2014/main" id="{EF0AF02E-02B8-E7AA-EA14-786C0FAED3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C7C625-03BC-873C-A3F9-A82BF3704A6E}"/>
              </a:ext>
            </a:extLst>
          </p:cNvPr>
          <p:cNvSpPr>
            <a:spLocks noGrp="1"/>
          </p:cNvSpPr>
          <p:nvPr>
            <p:ph type="sldNum" sz="quarter" idx="12"/>
          </p:nvPr>
        </p:nvSpPr>
        <p:spPr/>
        <p:txBody>
          <a:bodyPr/>
          <a:lstStyle/>
          <a:p>
            <a:fld id="{D3D989DD-552E-4483-9217-D967976B7452}" type="slidenum">
              <a:rPr lang="en-US" smtClean="0"/>
              <a:t>‹#›</a:t>
            </a:fld>
            <a:endParaRPr lang="en-US"/>
          </a:p>
        </p:txBody>
      </p:sp>
    </p:spTree>
    <p:extLst>
      <p:ext uri="{BB962C8B-B14F-4D97-AF65-F5344CB8AC3E}">
        <p14:creationId xmlns:p14="http://schemas.microsoft.com/office/powerpoint/2010/main" val="1398884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26657" y="6161595"/>
            <a:ext cx="2009030" cy="520146"/>
          </a:xfrm>
          <a:prstGeom prst="rect">
            <a:avLst/>
          </a:prstGeom>
        </p:spPr>
      </p:pic>
      <p:sp>
        <p:nvSpPr>
          <p:cNvPr id="3" name="Rectangle 2"/>
          <p:cNvSpPr/>
          <p:nvPr userDrawn="1"/>
        </p:nvSpPr>
        <p:spPr>
          <a:xfrm>
            <a:off x="0" y="5898345"/>
            <a:ext cx="12192000"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itle 1"/>
          <p:cNvSpPr>
            <a:spLocks noGrp="1"/>
          </p:cNvSpPr>
          <p:nvPr>
            <p:ph type="ctrTitle" hasCustomPrompt="1"/>
          </p:nvPr>
        </p:nvSpPr>
        <p:spPr>
          <a:xfrm>
            <a:off x="989427" y="295503"/>
            <a:ext cx="6452382" cy="2387600"/>
          </a:xfrm>
          <a:prstGeom prst="rect">
            <a:avLst/>
          </a:prstGeom>
        </p:spPr>
        <p:txBody>
          <a:bodyPr anchor="b">
            <a:normAutofit/>
          </a:bodyPr>
          <a:lstStyle>
            <a:lvl1pPr algn="l">
              <a:defRPr sz="3600" b="1" i="0">
                <a:solidFill>
                  <a:srgbClr val="0046AD"/>
                </a:solidFill>
                <a:latin typeface="Myriad Pro" charset="0"/>
                <a:ea typeface="Myriad Pro" charset="0"/>
                <a:cs typeface="Myriad Pro" charset="0"/>
              </a:defRPr>
            </a:lvl1pPr>
          </a:lstStyle>
          <a:p>
            <a:r>
              <a:rPr lang="en-US" sz="3600" b="1" i="0" kern="1200">
                <a:solidFill>
                  <a:srgbClr val="0046AD"/>
                </a:solidFill>
                <a:effectLst/>
                <a:latin typeface="Verdana" charset="0"/>
                <a:ea typeface="Verdana" charset="0"/>
                <a:cs typeface="Verdana" charset="0"/>
              </a:rPr>
              <a:t>Paragraph</a:t>
            </a:r>
            <a:r>
              <a:rPr lang="en-US" sz="3600" b="1" i="0" kern="1200" baseline="0">
                <a:solidFill>
                  <a:srgbClr val="0046AD"/>
                </a:solidFill>
                <a:effectLst/>
                <a:latin typeface="Verdana" charset="0"/>
                <a:ea typeface="Verdana" charset="0"/>
                <a:cs typeface="Verdana" charset="0"/>
              </a:rPr>
              <a:t> Title</a:t>
            </a:r>
            <a:endParaRPr lang="en-US" sz="3600" b="1">
              <a:solidFill>
                <a:srgbClr val="0046AD"/>
              </a:solidFill>
              <a:latin typeface="Verdana" charset="0"/>
              <a:ea typeface="Verdana" charset="0"/>
              <a:cs typeface="Verdana" charset="0"/>
            </a:endParaRPr>
          </a:p>
        </p:txBody>
      </p:sp>
      <p:sp>
        <p:nvSpPr>
          <p:cNvPr id="7" name="Subtitle 2"/>
          <p:cNvSpPr>
            <a:spLocks noGrp="1"/>
          </p:cNvSpPr>
          <p:nvPr>
            <p:ph type="subTitle" idx="1" hasCustomPrompt="1"/>
          </p:nvPr>
        </p:nvSpPr>
        <p:spPr>
          <a:xfrm>
            <a:off x="989427" y="2775178"/>
            <a:ext cx="6452382" cy="2781560"/>
          </a:xfrm>
          <a:prstGeom prst="rect">
            <a:avLst/>
          </a:prstGeom>
        </p:spPr>
        <p:txBody>
          <a:bodyPr>
            <a:normAutofit/>
          </a:bodyPr>
          <a:lstStyle>
            <a:lvl1pPr marL="0" indent="0" algn="l">
              <a:buNone/>
              <a:defRPr sz="2400" b="0" i="0">
                <a:solidFill>
                  <a:srgbClr val="6C6F70"/>
                </a:solidFill>
                <a:latin typeface="Myriad Pro" charset="0"/>
                <a:ea typeface="Myriad Pro" charset="0"/>
                <a:cs typeface="Myriad 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b="0" i="0" kern="1200">
                <a:solidFill>
                  <a:srgbClr val="6C6F70"/>
                </a:solidFill>
                <a:effectLst/>
                <a:latin typeface="Verdana" charset="0"/>
                <a:ea typeface="Verdana" charset="0"/>
                <a:cs typeface="Verdana" charset="0"/>
              </a:rPr>
              <a:t>Lorem ipsum dolor sit </a:t>
            </a:r>
            <a:r>
              <a:rPr lang="en-US" sz="2400" b="0" i="0" kern="1200" err="1">
                <a:solidFill>
                  <a:srgbClr val="6C6F70"/>
                </a:solidFill>
                <a:effectLst/>
                <a:latin typeface="Verdana" charset="0"/>
                <a:ea typeface="Verdana" charset="0"/>
                <a:cs typeface="Verdana" charset="0"/>
              </a:rPr>
              <a:t>amet</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consectetur</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adipiscing</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elit</a:t>
            </a:r>
            <a:r>
              <a:rPr lang="en-US" sz="2400" b="0" i="0" kern="1200">
                <a:solidFill>
                  <a:srgbClr val="6C6F70"/>
                </a:solidFill>
                <a:effectLst/>
                <a:latin typeface="Verdana" charset="0"/>
                <a:ea typeface="Verdana" charset="0"/>
                <a:cs typeface="Verdana" charset="0"/>
              </a:rPr>
              <a:t>. Nunc </a:t>
            </a:r>
            <a:r>
              <a:rPr lang="en-US" sz="2400" b="0" i="0" kern="1200" err="1">
                <a:solidFill>
                  <a:srgbClr val="6C6F70"/>
                </a:solidFill>
                <a:effectLst/>
                <a:latin typeface="Verdana" charset="0"/>
                <a:ea typeface="Verdana" charset="0"/>
                <a:cs typeface="Verdana" charset="0"/>
              </a:rPr>
              <a:t>consectetur</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volutpat</a:t>
            </a:r>
            <a:r>
              <a:rPr lang="en-US" sz="2400" b="0" i="0" kern="1200">
                <a:solidFill>
                  <a:srgbClr val="6C6F70"/>
                </a:solidFill>
                <a:effectLst/>
                <a:latin typeface="Verdana" charset="0"/>
                <a:ea typeface="Verdana" charset="0"/>
                <a:cs typeface="Verdana" charset="0"/>
              </a:rPr>
              <a:t> nisi </a:t>
            </a:r>
            <a:r>
              <a:rPr lang="en-US" sz="2400" b="0" i="0" kern="1200" err="1">
                <a:solidFill>
                  <a:srgbClr val="6C6F70"/>
                </a:solidFill>
                <a:effectLst/>
                <a:latin typeface="Verdana" charset="0"/>
                <a:ea typeface="Verdana" charset="0"/>
                <a:cs typeface="Verdana" charset="0"/>
              </a:rPr>
              <a:t>quis</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tincidunt</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Donec</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elementum</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lectus</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varius</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ullamcorper</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commodo</a:t>
            </a:r>
            <a:r>
              <a:rPr lang="en-US" sz="2400" b="0" i="0" kern="1200">
                <a:solidFill>
                  <a:srgbClr val="6C6F70"/>
                </a:solidFill>
                <a:effectLst/>
                <a:latin typeface="Verdana" charset="0"/>
                <a:ea typeface="Verdana" charset="0"/>
                <a:cs typeface="Verdana" charset="0"/>
              </a:rPr>
              <a:t>.</a:t>
            </a:r>
            <a:endParaRPr lang="en-US" sz="2400">
              <a:solidFill>
                <a:srgbClr val="6C6F70"/>
              </a:solidFill>
              <a:latin typeface="Verdana" charset="0"/>
              <a:ea typeface="Verdana" charset="0"/>
              <a:cs typeface="Verdana" charset="0"/>
            </a:endParaRPr>
          </a:p>
        </p:txBody>
      </p:sp>
      <p:pic>
        <p:nvPicPr>
          <p:cNvPr id="8" name="Picture 7" descr="snake stencil.ai"/>
          <p:cNvPicPr>
            <a:picLocks noChangeAspect="1"/>
          </p:cNvPicPr>
          <p:nvPr userDrawn="1"/>
        </p:nvPicPr>
        <p:blipFill rotWithShape="1">
          <a:blip r:embed="rId3">
            <a:duotone>
              <a:prstClr val="black"/>
              <a:schemeClr val="accent1">
                <a:tint val="45000"/>
                <a:satMod val="400000"/>
              </a:schemeClr>
            </a:duotone>
            <a:alphaModFix amt="50000"/>
          </a:blip>
          <a:srcRect l="9721" t="22200" r="12177" b="14168"/>
          <a:stretch/>
        </p:blipFill>
        <p:spPr>
          <a:xfrm rot="10800000">
            <a:off x="6597744" y="-3"/>
            <a:ext cx="5594255" cy="5898348"/>
          </a:xfrm>
          <a:prstGeom prst="rect">
            <a:avLst/>
          </a:prstGeom>
        </p:spPr>
      </p:pic>
    </p:spTree>
    <p:extLst>
      <p:ext uri="{BB962C8B-B14F-4D97-AF65-F5344CB8AC3E}">
        <p14:creationId xmlns:p14="http://schemas.microsoft.com/office/powerpoint/2010/main" val="1011741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23C49C-BFEB-4579-9435-D172DFC15517}"/>
              </a:ext>
            </a:extLst>
          </p:cNvPr>
          <p:cNvSpPr>
            <a:spLocks noGrp="1"/>
          </p:cNvSpPr>
          <p:nvPr>
            <p:ph type="dt" sz="half" idx="10"/>
          </p:nvPr>
        </p:nvSpPr>
        <p:spPr/>
        <p:txBody>
          <a:bodyPr/>
          <a:lstStyle/>
          <a:p>
            <a:fld id="{0E33E746-9964-4D90-B792-3A9029D702F4}" type="datetimeFigureOut">
              <a:rPr lang="en-US" smtClean="0"/>
              <a:t>6/27/2023</a:t>
            </a:fld>
            <a:endParaRPr lang="en-US"/>
          </a:p>
        </p:txBody>
      </p:sp>
      <p:sp>
        <p:nvSpPr>
          <p:cNvPr id="3" name="Footer Placeholder 2">
            <a:extLst>
              <a:ext uri="{FF2B5EF4-FFF2-40B4-BE49-F238E27FC236}">
                <a16:creationId xmlns:a16="http://schemas.microsoft.com/office/drawing/2014/main" id="{A433EC08-B81E-498B-ABEE-B44A2A9C77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152766-2F7D-4998-AA40-1B84711E436F}"/>
              </a:ext>
            </a:extLst>
          </p:cNvPr>
          <p:cNvSpPr>
            <a:spLocks noGrp="1"/>
          </p:cNvSpPr>
          <p:nvPr>
            <p:ph type="sldNum" sz="quarter" idx="12"/>
          </p:nvPr>
        </p:nvSpPr>
        <p:spPr/>
        <p:txBody>
          <a:bodyPr/>
          <a:lstStyle/>
          <a:p>
            <a:fld id="{901E568F-4669-4158-9929-B5CE0BF42F80}" type="slidenum">
              <a:rPr lang="en-US" smtClean="0"/>
              <a:t>‹#›</a:t>
            </a:fld>
            <a:endParaRPr lang="en-US"/>
          </a:p>
        </p:txBody>
      </p:sp>
    </p:spTree>
    <p:extLst>
      <p:ext uri="{BB962C8B-B14F-4D97-AF65-F5344CB8AC3E}">
        <p14:creationId xmlns:p14="http://schemas.microsoft.com/office/powerpoint/2010/main" val="1127491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3945101-8AB6-7744-8FD1-794B84188B67}"/>
              </a:ext>
              <a:ext uri="{C183D7F6-B498-43B3-948B-1728B52AA6E4}">
                <adec:decorative xmlns:adec="http://schemas.microsoft.com/office/drawing/2017/decorative" val="1"/>
              </a:ext>
            </a:extLst>
          </p:cNvPr>
          <p:cNvPicPr>
            <a:picLocks noChangeAspect="1"/>
          </p:cNvPicPr>
          <p:nvPr userDrawn="1"/>
        </p:nvPicPr>
        <p:blipFill rotWithShape="1">
          <a:blip r:embed="rId2">
            <a:duotone>
              <a:prstClr val="black"/>
              <a:schemeClr val="accent1">
                <a:tint val="45000"/>
                <a:satMod val="400000"/>
              </a:schemeClr>
            </a:duotone>
            <a:alphaModFix/>
          </a:blip>
          <a:srcRect t="15700" r="12177" b="14169"/>
          <a:stretch/>
        </p:blipFill>
        <p:spPr>
          <a:xfrm rot="10800000">
            <a:off x="2581152" y="-4"/>
            <a:ext cx="6631710" cy="6853319"/>
          </a:xfrm>
          <a:prstGeom prst="rect">
            <a:avLst/>
          </a:prstGeom>
        </p:spPr>
      </p:pic>
      <p:sp>
        <p:nvSpPr>
          <p:cNvPr id="13" name="Rectangle">
            <a:extLst>
              <a:ext uri="{FF2B5EF4-FFF2-40B4-BE49-F238E27FC236}">
                <a16:creationId xmlns:a16="http://schemas.microsoft.com/office/drawing/2014/main" id="{2773E1D8-C87F-EE46-8284-575DCA498E8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none" baseline="0"/>
            </a:lvl1pPr>
          </a:lstStyle>
          <a:p>
            <a:r>
              <a:rPr lang="en-US" noProof="0"/>
              <a:t>Click to edit master title style</a:t>
            </a:r>
          </a:p>
        </p:txBody>
      </p:sp>
      <p:pic>
        <p:nvPicPr>
          <p:cNvPr id="14" name="Picture 13" descr="Logo for the College of Family Physicians of Canada.">
            <a:extLst>
              <a:ext uri="{FF2B5EF4-FFF2-40B4-BE49-F238E27FC236}">
                <a16:creationId xmlns:a16="http://schemas.microsoft.com/office/drawing/2014/main" id="{C8B02EB3-8786-F240-8E2C-166DF9DC19BF}"/>
              </a:ext>
            </a:extLst>
          </p:cNvPr>
          <p:cNvPicPr>
            <a:picLocks noChangeAspect="1"/>
          </p:cNvPicPr>
          <p:nvPr userDrawn="1"/>
        </p:nvPicPr>
        <p:blipFill>
          <a:blip r:embed="rId3"/>
          <a:stretch>
            <a:fillRect/>
          </a:stretch>
        </p:blipFill>
        <p:spPr>
          <a:xfrm>
            <a:off x="4938710" y="92293"/>
            <a:ext cx="1916593" cy="495545"/>
          </a:xfrm>
          <a:prstGeom prst="rect">
            <a:avLst/>
          </a:prstGeom>
        </p:spPr>
      </p:pic>
    </p:spTree>
    <p:extLst>
      <p:ext uri="{BB962C8B-B14F-4D97-AF65-F5344CB8AC3E}">
        <p14:creationId xmlns:p14="http://schemas.microsoft.com/office/powerpoint/2010/main" val="478538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16" name="Rectangle">
            <a:extLst>
              <a:ext uri="{FF2B5EF4-FFF2-40B4-BE49-F238E27FC236}">
                <a16:creationId xmlns:a16="http://schemas.microsoft.com/office/drawing/2014/main" id="{3FAFF55B-FDE6-394B-A39B-22627D8FB6E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3" name="Text Placeholder 2"/>
          <p:cNvSpPr>
            <a:spLocks noGrp="1"/>
          </p:cNvSpPr>
          <p:nvPr>
            <p:ph type="body" idx="1" hasCustomPrompt="1"/>
          </p:nvPr>
        </p:nvSpPr>
        <p:spPr>
          <a:xfrm>
            <a:off x="1097280" y="2057400"/>
            <a:ext cx="4639736" cy="736282"/>
          </a:xfrm>
        </p:spPr>
        <p:txBody>
          <a:bodyPr lIns="91440" rIns="91440" anchor="ctr">
            <a:normAutofit/>
          </a:bodyPr>
          <a:lstStyle>
            <a:lvl1pPr marL="0" indent="0">
              <a:buNone/>
              <a:defRPr sz="2000" b="0"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097280" y="2958274"/>
            <a:ext cx="4639736" cy="2910821"/>
          </a:xfrm>
        </p:spPr>
        <p:txBody>
          <a:bodyPr>
            <a:normAutofit/>
          </a:bodyPr>
          <a:lstStyle>
            <a:lvl1pPr>
              <a:defRPr sz="1600">
                <a:solidFill>
                  <a:schemeClr val="tx1"/>
                </a:solidFill>
              </a:defRPr>
            </a:lvl1pPr>
            <a:lvl2pPr>
              <a:defRPr sz="14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hasCustomPrompt="1"/>
          </p:nvPr>
        </p:nvSpPr>
        <p:spPr>
          <a:xfrm>
            <a:off x="6515944" y="2057400"/>
            <a:ext cx="4639736" cy="736282"/>
          </a:xfrm>
        </p:spPr>
        <p:txBody>
          <a:bodyPr lIns="91440" rIns="91440" anchor="ctr">
            <a:normAutofit/>
          </a:bodyPr>
          <a:lstStyle>
            <a:lvl1pPr marL="0" indent="0">
              <a:buNone/>
              <a:defRPr sz="2000" b="0" cap="none"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515944" y="2958273"/>
            <a:ext cx="4639736" cy="2910821"/>
          </a:xfrm>
        </p:spPr>
        <p:txBody>
          <a:bodyPr>
            <a:normAutofit/>
          </a:bodyPr>
          <a:lstStyle>
            <a:lvl1pPr>
              <a:defRPr sz="1600">
                <a:solidFill>
                  <a:schemeClr val="tx1"/>
                </a:solidFill>
              </a:defRPr>
            </a:lvl1pPr>
            <a:lvl2pPr>
              <a:defRPr sz="14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itle Placeholder 1">
            <a:extLst>
              <a:ext uri="{FF2B5EF4-FFF2-40B4-BE49-F238E27FC236}">
                <a16:creationId xmlns:a16="http://schemas.microsoft.com/office/drawing/2014/main" id="{99E345E4-E77C-484E-9FBB-E4EC71F08545}"/>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none" baseline="0"/>
            </a:lvl1pPr>
          </a:lstStyle>
          <a:p>
            <a:r>
              <a:rPr lang="en-US" noProof="0"/>
              <a:t>Click to edit master title style</a:t>
            </a:r>
          </a:p>
        </p:txBody>
      </p:sp>
      <p:pic>
        <p:nvPicPr>
          <p:cNvPr id="14" name="Picture 13" descr="Logo for the College of Family Physicians of Canada.">
            <a:extLst>
              <a:ext uri="{FF2B5EF4-FFF2-40B4-BE49-F238E27FC236}">
                <a16:creationId xmlns:a16="http://schemas.microsoft.com/office/drawing/2014/main" id="{CFC9A7AD-D4A8-B14C-B294-4FDD03EE831A}"/>
              </a:ext>
            </a:extLst>
          </p:cNvPr>
          <p:cNvPicPr>
            <a:picLocks noChangeAspect="1"/>
          </p:cNvPicPr>
          <p:nvPr userDrawn="1"/>
        </p:nvPicPr>
        <p:blipFill>
          <a:blip r:embed="rId2"/>
          <a:stretch>
            <a:fillRect/>
          </a:stretch>
        </p:blipFill>
        <p:spPr>
          <a:xfrm>
            <a:off x="4938710" y="92293"/>
            <a:ext cx="1916593" cy="495545"/>
          </a:xfrm>
          <a:prstGeom prst="rect">
            <a:avLst/>
          </a:prstGeom>
        </p:spPr>
      </p:pic>
    </p:spTree>
    <p:extLst>
      <p:ext uri="{BB962C8B-B14F-4D97-AF65-F5344CB8AC3E}">
        <p14:creationId xmlns:p14="http://schemas.microsoft.com/office/powerpoint/2010/main" val="1032888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10" name="Rectangle">
            <a:extLst>
              <a:ext uri="{FF2B5EF4-FFF2-40B4-BE49-F238E27FC236}">
                <a16:creationId xmlns:a16="http://schemas.microsoft.com/office/drawing/2014/main" id="{A400A9BD-AA60-E24D-9FC2-722758C8C933}"/>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14" name="Title Placeholder 1">
            <a:extLst>
              <a:ext uri="{FF2B5EF4-FFF2-40B4-BE49-F238E27FC236}">
                <a16:creationId xmlns:a16="http://schemas.microsoft.com/office/drawing/2014/main" id="{D4076461-FF7A-8843-B7F9-D041F3FB22FC}"/>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none" baseline="0"/>
            </a:lvl1pPr>
          </a:lstStyle>
          <a:p>
            <a:r>
              <a:rPr lang="en-US" noProof="0"/>
              <a:t>Click to edit master title style</a:t>
            </a:r>
          </a:p>
        </p:txBody>
      </p:sp>
      <p:pic>
        <p:nvPicPr>
          <p:cNvPr id="11" name="Picture 10" descr="Logo for the College of Family Physicians of Canada.">
            <a:extLst>
              <a:ext uri="{FF2B5EF4-FFF2-40B4-BE49-F238E27FC236}">
                <a16:creationId xmlns:a16="http://schemas.microsoft.com/office/drawing/2014/main" id="{B67F0DCA-24F2-5547-9A4E-F665D491C60E}"/>
              </a:ext>
            </a:extLst>
          </p:cNvPr>
          <p:cNvPicPr>
            <a:picLocks noChangeAspect="1"/>
          </p:cNvPicPr>
          <p:nvPr userDrawn="1"/>
        </p:nvPicPr>
        <p:blipFill>
          <a:blip r:embed="rId2"/>
          <a:stretch>
            <a:fillRect/>
          </a:stretch>
        </p:blipFill>
        <p:spPr>
          <a:xfrm>
            <a:off x="4938710" y="92293"/>
            <a:ext cx="1916593" cy="495545"/>
          </a:xfrm>
          <a:prstGeom prst="rect">
            <a:avLst/>
          </a:prstGeom>
        </p:spPr>
      </p:pic>
    </p:spTree>
    <p:extLst>
      <p:ext uri="{BB962C8B-B14F-4D97-AF65-F5344CB8AC3E}">
        <p14:creationId xmlns:p14="http://schemas.microsoft.com/office/powerpoint/2010/main" val="976057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
    <p:bg>
      <p:bgPr>
        <a:solidFill>
          <a:schemeClr val="bg1"/>
        </a:solidFill>
        <a:effectLst/>
      </p:bgPr>
    </p:bg>
    <p:spTree>
      <p:nvGrpSpPr>
        <p:cNvPr id="1" name=""/>
        <p:cNvGrpSpPr/>
        <p:nvPr/>
      </p:nvGrpSpPr>
      <p:grpSpPr>
        <a:xfrm>
          <a:off x="0" y="0"/>
          <a:ext cx="0" cy="0"/>
          <a:chOff x="0" y="0"/>
          <a:chExt cx="0" cy="0"/>
        </a:xfrm>
      </p:grpSpPr>
      <p:sp>
        <p:nvSpPr>
          <p:cNvPr id="10" name="Rectangle">
            <a:extLst>
              <a:ext uri="{FF2B5EF4-FFF2-40B4-BE49-F238E27FC236}">
                <a16:creationId xmlns:a16="http://schemas.microsoft.com/office/drawing/2014/main" id="{A400A9BD-AA60-E24D-9FC2-722758C8C933}"/>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1097279" y="1930861"/>
            <a:ext cx="2919413" cy="2919413"/>
          </a:xfrm>
          <a:solidFill>
            <a:srgbClr val="EDEFF7"/>
          </a:solidFill>
        </p:spPr>
        <p:txBody>
          <a:bodyPr anchor="ctr"/>
          <a:lstStyle>
            <a:lvl1pPr algn="ctr">
              <a:defRPr/>
            </a:lvl1pPr>
          </a:lstStyle>
          <a:p>
            <a:r>
              <a:rPr lang="en-US" noProof="0"/>
              <a:t>Click icon to add picture</a:t>
            </a:r>
          </a:p>
        </p:txBody>
      </p:sp>
      <p:sp>
        <p:nvSpPr>
          <p:cNvPr id="20" name="Picture Placeholder 3">
            <a:extLst>
              <a:ext uri="{FF2B5EF4-FFF2-40B4-BE49-F238E27FC236}">
                <a16:creationId xmlns:a16="http://schemas.microsoft.com/office/drawing/2014/main" id="{A50BECA0-8817-964B-AEDB-A45669684C37}"/>
              </a:ext>
            </a:extLst>
          </p:cNvPr>
          <p:cNvSpPr>
            <a:spLocks noGrp="1"/>
          </p:cNvSpPr>
          <p:nvPr>
            <p:ph type="pic" sz="quarter" idx="14"/>
          </p:nvPr>
        </p:nvSpPr>
        <p:spPr>
          <a:xfrm>
            <a:off x="4659186" y="1930861"/>
            <a:ext cx="2919413" cy="2919413"/>
          </a:xfrm>
          <a:solidFill>
            <a:srgbClr val="EDEFF7"/>
          </a:solidFill>
        </p:spPr>
        <p:txBody>
          <a:bodyPr anchor="ctr"/>
          <a:lstStyle>
            <a:lvl1pPr algn="ctr">
              <a:defRPr/>
            </a:lvl1pPr>
          </a:lstStyle>
          <a:p>
            <a:r>
              <a:rPr lang="en-US" noProof="0"/>
              <a:t>Click icon to add picture</a:t>
            </a:r>
          </a:p>
        </p:txBody>
      </p:sp>
      <p:sp>
        <p:nvSpPr>
          <p:cNvPr id="21" name="Picture Placeholder 3">
            <a:extLst>
              <a:ext uri="{FF2B5EF4-FFF2-40B4-BE49-F238E27FC236}">
                <a16:creationId xmlns:a16="http://schemas.microsoft.com/office/drawing/2014/main" id="{EF399F4D-B67A-4C4B-BCF3-36FE110603F1}"/>
              </a:ext>
            </a:extLst>
          </p:cNvPr>
          <p:cNvSpPr>
            <a:spLocks noGrp="1"/>
          </p:cNvSpPr>
          <p:nvPr>
            <p:ph type="pic" sz="quarter" idx="15"/>
          </p:nvPr>
        </p:nvSpPr>
        <p:spPr>
          <a:xfrm>
            <a:off x="8221093" y="1930861"/>
            <a:ext cx="2919413" cy="2919413"/>
          </a:xfrm>
          <a:solidFill>
            <a:srgbClr val="EDEFF7"/>
          </a:solidFill>
        </p:spPr>
        <p:txBody>
          <a:bodyPr anchor="ctr"/>
          <a:lstStyle>
            <a:lvl1pPr algn="ctr">
              <a:defRPr/>
            </a:lvl1pPr>
          </a:lstStyle>
          <a:p>
            <a:r>
              <a:rPr lang="en-US" noProof="0"/>
              <a:t>Click icon to add picture</a:t>
            </a:r>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1097279" y="5257321"/>
            <a:ext cx="2919413" cy="583534"/>
          </a:xfrm>
        </p:spPr>
        <p:txBody>
          <a:bodyPr lIns="91440" rIns="91440" anchor="ctr">
            <a:normAutofit/>
          </a:bodyPr>
          <a:lstStyle>
            <a:lvl1pPr marL="0" indent="0" algn="ctr">
              <a:buNone/>
              <a:defRPr sz="1800" cap="none"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3" name="Text Placeholder 3">
            <a:extLst>
              <a:ext uri="{FF2B5EF4-FFF2-40B4-BE49-F238E27FC236}">
                <a16:creationId xmlns:a16="http://schemas.microsoft.com/office/drawing/2014/main" id="{A57A1FCE-E6BF-3747-9D43-42DBA6656EC0}"/>
              </a:ext>
            </a:extLst>
          </p:cNvPr>
          <p:cNvSpPr>
            <a:spLocks noGrp="1"/>
          </p:cNvSpPr>
          <p:nvPr>
            <p:ph type="body" sz="half" idx="16" hasCustomPrompt="1"/>
          </p:nvPr>
        </p:nvSpPr>
        <p:spPr>
          <a:xfrm>
            <a:off x="4666773" y="5257321"/>
            <a:ext cx="2919413" cy="583534"/>
          </a:xfrm>
        </p:spPr>
        <p:txBody>
          <a:bodyPr lIns="91440" rIns="91440" anchor="ctr">
            <a:normAutofit/>
          </a:bodyPr>
          <a:lstStyle>
            <a:lvl1pPr marL="0" indent="0" algn="ctr">
              <a:buNone/>
              <a:defRPr sz="1800" cap="none"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4" name="Text Placeholder 3">
            <a:extLst>
              <a:ext uri="{FF2B5EF4-FFF2-40B4-BE49-F238E27FC236}">
                <a16:creationId xmlns:a16="http://schemas.microsoft.com/office/drawing/2014/main" id="{5B4B74C8-96E7-684F-91B9-8CE56CD10F1E}"/>
              </a:ext>
            </a:extLst>
          </p:cNvPr>
          <p:cNvSpPr>
            <a:spLocks noGrp="1"/>
          </p:cNvSpPr>
          <p:nvPr>
            <p:ph type="body" sz="half" idx="17" hasCustomPrompt="1"/>
          </p:nvPr>
        </p:nvSpPr>
        <p:spPr>
          <a:xfrm>
            <a:off x="8236267" y="5257321"/>
            <a:ext cx="2919413" cy="583534"/>
          </a:xfrm>
        </p:spPr>
        <p:txBody>
          <a:bodyPr lIns="91440" rIns="91440" anchor="ctr">
            <a:normAutofit/>
          </a:bodyPr>
          <a:lstStyle>
            <a:lvl1pPr marL="0" indent="0" algn="ctr">
              <a:buNone/>
              <a:defRPr sz="1800" cap="none"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none" baseline="0"/>
            </a:lvl1pPr>
          </a:lstStyle>
          <a:p>
            <a:r>
              <a:rPr lang="en-US" noProof="0"/>
              <a:t>Click to edit master title style</a:t>
            </a:r>
          </a:p>
        </p:txBody>
      </p:sp>
      <p:pic>
        <p:nvPicPr>
          <p:cNvPr id="13" name="Picture 12" descr="Logo for the College of Family Physicians of Canada.">
            <a:extLst>
              <a:ext uri="{FF2B5EF4-FFF2-40B4-BE49-F238E27FC236}">
                <a16:creationId xmlns:a16="http://schemas.microsoft.com/office/drawing/2014/main" id="{5507AAC5-924B-2B4D-8808-D6995EFA04F2}"/>
              </a:ext>
            </a:extLst>
          </p:cNvPr>
          <p:cNvPicPr>
            <a:picLocks noChangeAspect="1"/>
          </p:cNvPicPr>
          <p:nvPr userDrawn="1"/>
        </p:nvPicPr>
        <p:blipFill>
          <a:blip r:embed="rId2"/>
          <a:stretch>
            <a:fillRect/>
          </a:stretch>
        </p:blipFill>
        <p:spPr>
          <a:xfrm>
            <a:off x="4938710" y="92293"/>
            <a:ext cx="1916593" cy="495545"/>
          </a:xfrm>
          <a:prstGeom prst="rect">
            <a:avLst/>
          </a:prstGeom>
        </p:spPr>
      </p:pic>
    </p:spTree>
    <p:extLst>
      <p:ext uri="{BB962C8B-B14F-4D97-AF65-F5344CB8AC3E}">
        <p14:creationId xmlns:p14="http://schemas.microsoft.com/office/powerpoint/2010/main" val="745617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B413E79-946D-214E-9D6F-3062F246C345}"/>
              </a:ext>
              <a:ext uri="{C183D7F6-B498-43B3-948B-1728B52AA6E4}">
                <adec:decorative xmlns:adec="http://schemas.microsoft.com/office/drawing/2017/decorative" val="1"/>
              </a:ext>
            </a:extLst>
          </p:cNvPr>
          <p:cNvPicPr>
            <a:picLocks noChangeAspect="1"/>
          </p:cNvPicPr>
          <p:nvPr userDrawn="1"/>
        </p:nvPicPr>
        <p:blipFill rotWithShape="1">
          <a:blip r:embed="rId2">
            <a:duotone>
              <a:prstClr val="black"/>
              <a:schemeClr val="accent1">
                <a:tint val="45000"/>
                <a:satMod val="400000"/>
              </a:schemeClr>
            </a:duotone>
            <a:alphaModFix/>
          </a:blip>
          <a:srcRect t="15700" r="12177" b="14169"/>
          <a:stretch/>
        </p:blipFill>
        <p:spPr>
          <a:xfrm rot="10800000">
            <a:off x="2581152" y="-4"/>
            <a:ext cx="6631710" cy="6853319"/>
          </a:xfrm>
          <a:prstGeom prst="rect">
            <a:avLst/>
          </a:prstGeom>
        </p:spPr>
      </p:pic>
      <p:pic>
        <p:nvPicPr>
          <p:cNvPr id="15" name="Picture 14">
            <a:extLst>
              <a:ext uri="{FF2B5EF4-FFF2-40B4-BE49-F238E27FC236}">
                <a16:creationId xmlns:a16="http://schemas.microsoft.com/office/drawing/2014/main" id="{4BB7BC60-A0A5-AD4D-9745-8085BAB86766}"/>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6" name="Rectangle">
            <a:extLst>
              <a:ext uri="{FF2B5EF4-FFF2-40B4-BE49-F238E27FC236}">
                <a16:creationId xmlns:a16="http://schemas.microsoft.com/office/drawing/2014/main" id="{E700C598-C823-744D-BE16-5114B7625057}"/>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5924550" y="633875"/>
            <a:ext cx="5632450" cy="5591175"/>
          </a:xfrm>
          <a:solidFill>
            <a:schemeClr val="accent4">
              <a:lumMod val="75000"/>
              <a:lumOff val="25000"/>
            </a:schemeClr>
          </a:solidFill>
        </p:spPr>
        <p:txBody>
          <a:bodyPr anchor="ctr"/>
          <a:lstStyle>
            <a:lvl1pPr algn="ctr">
              <a:defRPr>
                <a:solidFill>
                  <a:schemeClr val="bg1"/>
                </a:solidFill>
              </a:defRPr>
            </a:lvl1pPr>
          </a:lstStyle>
          <a:p>
            <a:r>
              <a:rPr lang="en-US" noProof="0"/>
              <a:t>Click icon to add picture</a:t>
            </a:r>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1195754" y="942870"/>
            <a:ext cx="4157296" cy="1292750"/>
          </a:xfrm>
          <a:prstGeom prst="rect">
            <a:avLst/>
          </a:prstGeom>
        </p:spPr>
        <p:txBody>
          <a:bodyPr vert="horz" lIns="91440" tIns="45720" rIns="91440" bIns="45720" rtlCol="0" anchor="ctr">
            <a:normAutofit/>
          </a:bodyPr>
          <a:lstStyle>
            <a:lvl1pPr>
              <a:defRPr cap="none" baseline="0"/>
            </a:lvl1pPr>
          </a:lstStyle>
          <a:p>
            <a:r>
              <a:rPr lang="en-US" noProof="0"/>
              <a:t>Title goes here</a:t>
            </a:r>
          </a:p>
        </p:txBody>
      </p:sp>
      <p:sp>
        <p:nvSpPr>
          <p:cNvPr id="12" name="Content Placeholder 3">
            <a:extLst>
              <a:ext uri="{FF2B5EF4-FFF2-40B4-BE49-F238E27FC236}">
                <a16:creationId xmlns:a16="http://schemas.microsoft.com/office/drawing/2014/main" id="{A6C0FE70-F6BB-3D40-AD3C-E704CABE499C}"/>
              </a:ext>
            </a:extLst>
          </p:cNvPr>
          <p:cNvSpPr>
            <a:spLocks noGrp="1"/>
          </p:cNvSpPr>
          <p:nvPr>
            <p:ph sz="half" idx="2"/>
          </p:nvPr>
        </p:nvSpPr>
        <p:spPr>
          <a:xfrm>
            <a:off x="1195754" y="2281657"/>
            <a:ext cx="4157296" cy="3633471"/>
          </a:xfrm>
        </p:spPr>
        <p:txBody>
          <a:bodyPr>
            <a:normAutofit/>
          </a:bodyPr>
          <a:lstStyle>
            <a:lvl1pPr marL="0" indent="0">
              <a:buClr>
                <a:schemeClr val="tx1"/>
              </a:buClr>
              <a:buNone/>
              <a:defRPr sz="1600">
                <a:solidFill>
                  <a:schemeClr val="tx1"/>
                </a:solidFill>
              </a:defRPr>
            </a:lvl1pPr>
            <a:lvl2pPr marL="201168" indent="0">
              <a:buClr>
                <a:schemeClr val="tx1"/>
              </a:buClr>
              <a:buFont typeface="Arial" panose="020B0604020202020204" pitchFamily="34" charset="0"/>
              <a:buNone/>
              <a:defRPr sz="1400">
                <a:solidFill>
                  <a:schemeClr val="tx1"/>
                </a:solidFill>
              </a:defRPr>
            </a:lvl2pPr>
            <a:lvl3pPr marL="384048" indent="0">
              <a:buClr>
                <a:schemeClr val="tx1"/>
              </a:buClr>
              <a:buFont typeface="Arial" panose="020B0604020202020204" pitchFamily="34" charset="0"/>
              <a:buNone/>
              <a:defRPr sz="1100">
                <a:solidFill>
                  <a:schemeClr val="tx1"/>
                </a:solidFill>
              </a:defRPr>
            </a:lvl3pPr>
            <a:lvl4pPr marL="566928" indent="0">
              <a:buClr>
                <a:schemeClr val="tx1"/>
              </a:buClr>
              <a:buFont typeface="Arial" panose="020B0604020202020204" pitchFamily="34" charset="0"/>
              <a:buNone/>
              <a:defRPr sz="1100">
                <a:solidFill>
                  <a:schemeClr val="tx1"/>
                </a:solidFill>
              </a:defRPr>
            </a:lvl4pPr>
            <a:lvl5pPr marL="749808" indent="0">
              <a:buClr>
                <a:schemeClr val="tx1"/>
              </a:buClr>
              <a:buFont typeface="Arial" panose="020B0604020202020204" pitchFamily="34" charset="0"/>
              <a:buNone/>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3" name="Picture 12" descr="Logo for the College of Family Physicians of Canada.">
            <a:extLst>
              <a:ext uri="{FF2B5EF4-FFF2-40B4-BE49-F238E27FC236}">
                <a16:creationId xmlns:a16="http://schemas.microsoft.com/office/drawing/2014/main" id="{F9CDA772-2332-1246-AC29-4FB32A1DCEB6}"/>
              </a:ext>
            </a:extLst>
          </p:cNvPr>
          <p:cNvPicPr>
            <a:picLocks noChangeAspect="1"/>
          </p:cNvPicPr>
          <p:nvPr userDrawn="1"/>
        </p:nvPicPr>
        <p:blipFill>
          <a:blip r:embed="rId4"/>
          <a:stretch>
            <a:fillRect/>
          </a:stretch>
        </p:blipFill>
        <p:spPr>
          <a:xfrm>
            <a:off x="4938710" y="92293"/>
            <a:ext cx="1916593" cy="495545"/>
          </a:xfrm>
          <a:prstGeom prst="rect">
            <a:avLst/>
          </a:prstGeom>
        </p:spPr>
      </p:pic>
    </p:spTree>
    <p:extLst>
      <p:ext uri="{BB962C8B-B14F-4D97-AF65-F5344CB8AC3E}">
        <p14:creationId xmlns:p14="http://schemas.microsoft.com/office/powerpoint/2010/main" val="3356276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a:xfrm>
            <a:off x="8218426" y="6446838"/>
            <a:ext cx="2584850" cy="365125"/>
          </a:xfrm>
          <a:prstGeom prst="rect">
            <a:avLst/>
          </a:prstGeom>
        </p:spPr>
        <p:txBody>
          <a:bodyPr/>
          <a:lstStyle/>
          <a:p>
            <a:fld id="{39667345-2558-425A-8533-9BFDBCE15005}" type="datetime1">
              <a:rPr lang="en-US" noProof="0" smtClean="0"/>
              <a:t>6/27/2023</a:t>
            </a:fld>
            <a:endParaRPr lang="en-US" noProof="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a:xfrm>
            <a:off x="1097279" y="6446838"/>
            <a:ext cx="6818262" cy="365125"/>
          </a:xfrm>
          <a:prstGeom prst="rect">
            <a:avLst/>
          </a:prstGeom>
        </p:spPr>
        <p:txBody>
          <a:bodyPr/>
          <a:lstStyle/>
          <a:p>
            <a:endParaRPr lang="en-US" noProof="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noProof="0" smtClean="0"/>
              <a:t>‹#›</a:t>
            </a:fld>
            <a:endParaRPr lang="en-US" noProof="0"/>
          </a:p>
        </p:txBody>
      </p:sp>
      <p:sp>
        <p:nvSpPr>
          <p:cNvPr id="5" name="Rectangle">
            <a:extLst>
              <a:ext uri="{FF2B5EF4-FFF2-40B4-BE49-F238E27FC236}">
                <a16:creationId xmlns:a16="http://schemas.microsoft.com/office/drawing/2014/main" id="{0AB10FFC-D586-994D-8D3D-F4042255CB72}"/>
              </a:ext>
            </a:extLst>
          </p:cNvPr>
          <p:cNvSpPr/>
          <p:nvPr userDrawn="1"/>
        </p:nvSpPr>
        <p:spPr>
          <a:xfrm flipH="1">
            <a:off x="0" y="0"/>
            <a:ext cx="12192000" cy="6858000"/>
          </a:xfrm>
          <a:prstGeom prst="rect">
            <a:avLst/>
          </a:prstGeom>
          <a:solidFill>
            <a:srgbClr val="0046AD"/>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pic>
        <p:nvPicPr>
          <p:cNvPr id="13" name="Picture 12">
            <a:extLst>
              <a:ext uri="{FF2B5EF4-FFF2-40B4-BE49-F238E27FC236}">
                <a16:creationId xmlns:a16="http://schemas.microsoft.com/office/drawing/2014/main" id="{2FC5B0C9-2398-BF4C-A20E-5702D6007727}"/>
              </a:ext>
              <a:ext uri="{C183D7F6-B498-43B3-948B-1728B52AA6E4}">
                <adec:decorative xmlns:adec="http://schemas.microsoft.com/office/drawing/2017/decorative" val="1"/>
              </a:ext>
            </a:extLst>
          </p:cNvPr>
          <p:cNvPicPr>
            <a:picLocks noChangeAspect="1"/>
          </p:cNvPicPr>
          <p:nvPr userDrawn="1"/>
        </p:nvPicPr>
        <p:blipFill rotWithShape="1">
          <a:blip r:embed="rId2">
            <a:duotone>
              <a:prstClr val="black"/>
              <a:schemeClr val="accent1">
                <a:tint val="45000"/>
                <a:satMod val="400000"/>
              </a:schemeClr>
            </a:duotone>
            <a:alphaModFix/>
          </a:blip>
          <a:srcRect t="15700" r="12177" b="14169"/>
          <a:stretch/>
        </p:blipFill>
        <p:spPr>
          <a:xfrm rot="10800000">
            <a:off x="-2" y="-4"/>
            <a:ext cx="6631710" cy="6853319"/>
          </a:xfrm>
          <a:prstGeom prst="rect">
            <a:avLst/>
          </a:prstGeom>
        </p:spPr>
      </p:pic>
      <p:sp>
        <p:nvSpPr>
          <p:cNvPr id="6" name="Rectangle">
            <a:extLst>
              <a:ext uri="{FF2B5EF4-FFF2-40B4-BE49-F238E27FC236}">
                <a16:creationId xmlns:a16="http://schemas.microsoft.com/office/drawing/2014/main" id="{C7B0C08A-E831-D242-B2CE-2DEB004F982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cxnSp>
        <p:nvCxnSpPr>
          <p:cNvPr id="7" name="Straight Connector 6">
            <a:extLst>
              <a:ext uri="{FF2B5EF4-FFF2-40B4-BE49-F238E27FC236}">
                <a16:creationId xmlns:a16="http://schemas.microsoft.com/office/drawing/2014/main" id="{105C2191-88F7-4148-96FD-E129F707E038}"/>
              </a:ext>
            </a:extLst>
          </p:cNvPr>
          <p:cNvCxnSpPr/>
          <p:nvPr userDrawn="1"/>
        </p:nvCxnSpPr>
        <p:spPr>
          <a:xfrm>
            <a:off x="6818393" y="999565"/>
            <a:ext cx="0" cy="4858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635000" y="3135207"/>
            <a:ext cx="5460992" cy="587584"/>
          </a:xfrm>
          <a:prstGeom prst="rect">
            <a:avLst/>
          </a:prstGeom>
        </p:spPr>
        <p:txBody>
          <a:bodyPr vert="horz" lIns="91440" tIns="45720" rIns="91440" bIns="45720" rtlCol="0" anchor="ctr">
            <a:noAutofit/>
          </a:bodyPr>
          <a:lstStyle>
            <a:lvl1pPr algn="r">
              <a:defRPr sz="4800" cap="none" baseline="0"/>
            </a:lvl1pPr>
          </a:lstStyle>
          <a:p>
            <a:r>
              <a:rPr lang="en-US" noProof="0"/>
              <a:t>Title goes here</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7540794" y="831286"/>
            <a:ext cx="4016206" cy="5195425"/>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lvl2pPr>
            <a:lvl3pPr marL="612648" indent="-228600">
              <a:buClr>
                <a:schemeClr val="tx1"/>
              </a:buClr>
              <a:buFont typeface="+mj-lt"/>
              <a:buAutoNum type="arabicPeriod"/>
              <a:defRPr sz="1100"/>
            </a:lvl3pPr>
            <a:lvl4pPr marL="795528" indent="-228600">
              <a:buClr>
                <a:schemeClr val="tx1"/>
              </a:buClr>
              <a:buFont typeface="+mj-lt"/>
              <a:buAutoNum type="arabicPeriod"/>
              <a:defRPr sz="1100"/>
            </a:lvl4pPr>
            <a:lvl5pPr marL="978408" indent="-228600">
              <a:buClr>
                <a:schemeClr val="tx1"/>
              </a:buClr>
              <a:buFont typeface="+mj-lt"/>
              <a:buAutoNum type="arabicPeriod"/>
              <a:defRPr sz="1100"/>
            </a:lvl5pPr>
          </a:lstStyle>
          <a:p>
            <a:pPr lvl="0"/>
            <a:r>
              <a:rPr lang="en-US" noProof="0"/>
              <a:t>Quote Goes Here</a:t>
            </a:r>
          </a:p>
        </p:txBody>
      </p:sp>
      <p:pic>
        <p:nvPicPr>
          <p:cNvPr id="11" name="Picture 10" descr="A picture containing clock, drawing&#10;&#10;Description automatically generated">
            <a:extLst>
              <a:ext uri="{FF2B5EF4-FFF2-40B4-BE49-F238E27FC236}">
                <a16:creationId xmlns:a16="http://schemas.microsoft.com/office/drawing/2014/main" id="{DCEF206E-85DA-EA49-AD01-4C08984D088E}"/>
              </a:ext>
            </a:extLst>
          </p:cNvPr>
          <p:cNvPicPr>
            <a:picLocks noChangeAspect="1"/>
          </p:cNvPicPr>
          <p:nvPr userDrawn="1"/>
        </p:nvPicPr>
        <p:blipFill>
          <a:blip r:embed="rId3"/>
          <a:stretch>
            <a:fillRect/>
          </a:stretch>
        </p:blipFill>
        <p:spPr>
          <a:xfrm>
            <a:off x="2625576" y="1336054"/>
            <a:ext cx="2585300" cy="668443"/>
          </a:xfrm>
          <a:prstGeom prst="rect">
            <a:avLst/>
          </a:prstGeom>
        </p:spPr>
      </p:pic>
    </p:spTree>
    <p:extLst>
      <p:ext uri="{BB962C8B-B14F-4D97-AF65-F5344CB8AC3E}">
        <p14:creationId xmlns:p14="http://schemas.microsoft.com/office/powerpoint/2010/main" val="4256814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FDC1D-A6AF-3E54-2B38-BD163CB03A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4DA06-35A5-D33D-EA5F-53CC8B7435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0F2ED5-A2D3-C842-A349-F35307ED3C43}"/>
              </a:ext>
            </a:extLst>
          </p:cNvPr>
          <p:cNvSpPr>
            <a:spLocks noGrp="1"/>
          </p:cNvSpPr>
          <p:nvPr>
            <p:ph type="dt" sz="half" idx="10"/>
          </p:nvPr>
        </p:nvSpPr>
        <p:spPr/>
        <p:txBody>
          <a:bodyPr/>
          <a:lstStyle/>
          <a:p>
            <a:fld id="{2C36766D-D811-4D05-A581-817EF19EBE0D}" type="datetimeFigureOut">
              <a:rPr lang="en-US" smtClean="0"/>
              <a:t>6/27/2023</a:t>
            </a:fld>
            <a:endParaRPr lang="en-US"/>
          </a:p>
        </p:txBody>
      </p:sp>
      <p:sp>
        <p:nvSpPr>
          <p:cNvPr id="5" name="Footer Placeholder 4">
            <a:extLst>
              <a:ext uri="{FF2B5EF4-FFF2-40B4-BE49-F238E27FC236}">
                <a16:creationId xmlns:a16="http://schemas.microsoft.com/office/drawing/2014/main" id="{C655DC0D-2597-2914-FA05-22C8409CAA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E2C9B-3E98-4A82-3D58-8432CD790953}"/>
              </a:ext>
            </a:extLst>
          </p:cNvPr>
          <p:cNvSpPr>
            <a:spLocks noGrp="1"/>
          </p:cNvSpPr>
          <p:nvPr>
            <p:ph type="sldNum" sz="quarter" idx="12"/>
          </p:nvPr>
        </p:nvSpPr>
        <p:spPr/>
        <p:txBody>
          <a:bodyPr/>
          <a:lstStyle/>
          <a:p>
            <a:fld id="{D3D989DD-552E-4483-9217-D967976B7452}" type="slidenum">
              <a:rPr lang="en-US" smtClean="0"/>
              <a:t>‹#›</a:t>
            </a:fld>
            <a:endParaRPr lang="en-US"/>
          </a:p>
        </p:txBody>
      </p:sp>
    </p:spTree>
    <p:extLst>
      <p:ext uri="{BB962C8B-B14F-4D97-AF65-F5344CB8AC3E}">
        <p14:creationId xmlns:p14="http://schemas.microsoft.com/office/powerpoint/2010/main" val="35286329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F2070E2-4479-7F4E-87DE-325485A97D66}"/>
              </a:ext>
              <a:ext uri="{C183D7F6-B498-43B3-948B-1728B52AA6E4}">
                <adec:decorative xmlns:adec="http://schemas.microsoft.com/office/drawing/2017/decorative" val="1"/>
              </a:ext>
            </a:extLst>
          </p:cNvPr>
          <p:cNvPicPr>
            <a:picLocks noChangeAspect="1"/>
          </p:cNvPicPr>
          <p:nvPr userDrawn="1"/>
        </p:nvPicPr>
        <p:blipFill rotWithShape="1">
          <a:blip r:embed="rId2">
            <a:duotone>
              <a:prstClr val="black"/>
              <a:schemeClr val="accent1">
                <a:tint val="45000"/>
                <a:satMod val="400000"/>
              </a:schemeClr>
            </a:duotone>
            <a:alphaModFix/>
          </a:blip>
          <a:srcRect t="15700" r="12177" b="14169"/>
          <a:stretch/>
        </p:blipFill>
        <p:spPr>
          <a:xfrm rot="10800000">
            <a:off x="2581152" y="-4"/>
            <a:ext cx="6631710" cy="6853319"/>
          </a:xfrm>
          <a:prstGeom prst="rect">
            <a:avLst/>
          </a:prstGeom>
        </p:spPr>
      </p:pic>
      <p:pic>
        <p:nvPicPr>
          <p:cNvPr id="13" name="Picture 12">
            <a:extLst>
              <a:ext uri="{FF2B5EF4-FFF2-40B4-BE49-F238E27FC236}">
                <a16:creationId xmlns:a16="http://schemas.microsoft.com/office/drawing/2014/main" id="{470514A3-724A-7747-BA76-A6A11B72E9F7}"/>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6" name="Rectangle">
            <a:extLst>
              <a:ext uri="{FF2B5EF4-FFF2-40B4-BE49-F238E27FC236}">
                <a16:creationId xmlns:a16="http://schemas.microsoft.com/office/drawing/2014/main" id="{737575EF-0D14-6140-A91B-260C9C9DFE4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10" name="Title Placeholder 1">
            <a:extLst>
              <a:ext uri="{FF2B5EF4-FFF2-40B4-BE49-F238E27FC236}">
                <a16:creationId xmlns:a16="http://schemas.microsoft.com/office/drawing/2014/main" id="{82544261-8049-494B-A93D-BDFF1BB84722}"/>
              </a:ext>
            </a:extLst>
          </p:cNvPr>
          <p:cNvSpPr>
            <a:spLocks noGrp="1"/>
          </p:cNvSpPr>
          <p:nvPr>
            <p:ph type="title" hasCustomPrompt="1"/>
          </p:nvPr>
        </p:nvSpPr>
        <p:spPr>
          <a:xfrm>
            <a:off x="635000" y="3135207"/>
            <a:ext cx="4886854" cy="587584"/>
          </a:xfrm>
          <a:prstGeom prst="rect">
            <a:avLst/>
          </a:prstGeom>
        </p:spPr>
        <p:txBody>
          <a:bodyPr vert="horz" lIns="91440" tIns="45720" rIns="91440" bIns="45720" rtlCol="0" anchor="ctr">
            <a:normAutofit/>
          </a:bodyPr>
          <a:lstStyle>
            <a:lvl1pPr algn="ctr">
              <a:defRPr cap="none" baseline="0"/>
            </a:lvl1pPr>
          </a:lstStyle>
          <a:p>
            <a:r>
              <a:rPr lang="en-US" noProof="0"/>
              <a:t>Title goes here</a:t>
            </a:r>
          </a:p>
        </p:txBody>
      </p:sp>
      <p:sp>
        <p:nvSpPr>
          <p:cNvPr id="12" name="Content Placeholder 3">
            <a:extLst>
              <a:ext uri="{FF2B5EF4-FFF2-40B4-BE49-F238E27FC236}">
                <a16:creationId xmlns:a16="http://schemas.microsoft.com/office/drawing/2014/main" id="{9214786D-83EE-814C-A5E4-D0EC7D29D0C4}"/>
              </a:ext>
            </a:extLst>
          </p:cNvPr>
          <p:cNvSpPr>
            <a:spLocks noGrp="1"/>
          </p:cNvSpPr>
          <p:nvPr>
            <p:ph sz="half" idx="2"/>
          </p:nvPr>
        </p:nvSpPr>
        <p:spPr>
          <a:xfrm>
            <a:off x="5575829" y="633875"/>
            <a:ext cx="5981171" cy="5590250"/>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solidFill>
                  <a:schemeClr val="tx1"/>
                </a:solidFill>
              </a:defRPr>
            </a:lvl2pPr>
            <a:lvl3pPr marL="612648" indent="-228600">
              <a:buClr>
                <a:schemeClr val="tx1"/>
              </a:buClr>
              <a:buFont typeface="+mj-lt"/>
              <a:buAutoNum type="arabicPeriod"/>
              <a:defRPr sz="1100">
                <a:solidFill>
                  <a:schemeClr val="tx1"/>
                </a:solidFill>
              </a:defRPr>
            </a:lvl3pPr>
            <a:lvl4pPr marL="795528" indent="-228600">
              <a:buClr>
                <a:schemeClr val="tx1"/>
              </a:buClr>
              <a:buFont typeface="+mj-lt"/>
              <a:buAutoNum type="arabicPeriod"/>
              <a:defRPr sz="1100">
                <a:solidFill>
                  <a:schemeClr val="tx1"/>
                </a:solidFill>
              </a:defRPr>
            </a:lvl4pPr>
            <a:lvl5pPr marL="978408" indent="-228600">
              <a:buClr>
                <a:schemeClr val="tx1"/>
              </a:buClr>
              <a:buFont typeface="+mj-lt"/>
              <a:buAutoNum type="arabicPeriod"/>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4" name="Picture 13" descr="Logo for the College of Family Physicians of Canada.">
            <a:extLst>
              <a:ext uri="{FF2B5EF4-FFF2-40B4-BE49-F238E27FC236}">
                <a16:creationId xmlns:a16="http://schemas.microsoft.com/office/drawing/2014/main" id="{191822F3-3485-2641-8253-3450F6A62DE3}"/>
              </a:ext>
            </a:extLst>
          </p:cNvPr>
          <p:cNvPicPr>
            <a:picLocks noChangeAspect="1"/>
          </p:cNvPicPr>
          <p:nvPr userDrawn="1"/>
        </p:nvPicPr>
        <p:blipFill>
          <a:blip r:embed="rId4"/>
          <a:stretch>
            <a:fillRect/>
          </a:stretch>
        </p:blipFill>
        <p:spPr>
          <a:xfrm>
            <a:off x="4938710" y="92293"/>
            <a:ext cx="1916593" cy="495545"/>
          </a:xfrm>
          <a:prstGeom prst="rect">
            <a:avLst/>
          </a:prstGeom>
        </p:spPr>
      </p:pic>
    </p:spTree>
    <p:extLst>
      <p:ext uri="{BB962C8B-B14F-4D97-AF65-F5344CB8AC3E}">
        <p14:creationId xmlns:p14="http://schemas.microsoft.com/office/powerpoint/2010/main" val="87281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0B911F1-5851-9144-B446-DAABFE5EE471}"/>
              </a:ext>
              <a:ext uri="{C183D7F6-B498-43B3-948B-1728B52AA6E4}">
                <adec:decorative xmlns:adec="http://schemas.microsoft.com/office/drawing/2017/decorative" val="1"/>
              </a:ext>
            </a:extLst>
          </p:cNvPr>
          <p:cNvPicPr>
            <a:picLocks noChangeAspect="1"/>
          </p:cNvPicPr>
          <p:nvPr userDrawn="1"/>
        </p:nvPicPr>
        <p:blipFill rotWithShape="1">
          <a:blip r:embed="rId2">
            <a:duotone>
              <a:prstClr val="black"/>
              <a:schemeClr val="accent1">
                <a:tint val="45000"/>
                <a:satMod val="400000"/>
              </a:schemeClr>
            </a:duotone>
            <a:alphaModFix/>
          </a:blip>
          <a:srcRect t="15700" r="12177" b="14169"/>
          <a:stretch/>
        </p:blipFill>
        <p:spPr>
          <a:xfrm rot="10800000">
            <a:off x="2581152" y="-4"/>
            <a:ext cx="6631710" cy="6853319"/>
          </a:xfrm>
          <a:prstGeom prst="rect">
            <a:avLst/>
          </a:prstGeom>
        </p:spPr>
      </p:pic>
      <p:pic>
        <p:nvPicPr>
          <p:cNvPr id="12" name="Picture 11">
            <a:extLst>
              <a:ext uri="{FF2B5EF4-FFF2-40B4-BE49-F238E27FC236}">
                <a16:creationId xmlns:a16="http://schemas.microsoft.com/office/drawing/2014/main" id="{A76302F8-B7C4-CC44-9388-2940B968320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6" name="Rectangle">
            <a:extLst>
              <a:ext uri="{FF2B5EF4-FFF2-40B4-BE49-F238E27FC236}">
                <a16:creationId xmlns:a16="http://schemas.microsoft.com/office/drawing/2014/main" id="{742E4732-0E8F-7B46-BD08-0F2EE0DA8786}"/>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5443870" y="942871"/>
            <a:ext cx="5711810" cy="587584"/>
          </a:xfrm>
          <a:prstGeom prst="rect">
            <a:avLst/>
          </a:prstGeom>
        </p:spPr>
        <p:txBody>
          <a:bodyPr vert="horz" lIns="91440" tIns="45720" rIns="91440" bIns="45720" rtlCol="0" anchor="ctr">
            <a:normAutofit/>
          </a:bodyPr>
          <a:lstStyle/>
          <a:p>
            <a:r>
              <a:rPr lang="en-US" noProof="0"/>
              <a:t>Click to edit master title style</a:t>
            </a:r>
          </a:p>
        </p:txBody>
      </p:sp>
      <p:sp>
        <p:nvSpPr>
          <p:cNvPr id="9" name="Content Placeholder 3">
            <a:extLst>
              <a:ext uri="{FF2B5EF4-FFF2-40B4-BE49-F238E27FC236}">
                <a16:creationId xmlns:a16="http://schemas.microsoft.com/office/drawing/2014/main" id="{4CD13CD4-3E4F-2E41-ACF4-2446257D236F}"/>
              </a:ext>
            </a:extLst>
          </p:cNvPr>
          <p:cNvSpPr>
            <a:spLocks noGrp="1"/>
          </p:cNvSpPr>
          <p:nvPr>
            <p:ph sz="half" idx="2"/>
          </p:nvPr>
        </p:nvSpPr>
        <p:spPr>
          <a:xfrm>
            <a:off x="5443870" y="1973589"/>
            <a:ext cx="5711810" cy="3941540"/>
          </a:xfrm>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ntent Placeholder 3">
            <a:extLst>
              <a:ext uri="{FF2B5EF4-FFF2-40B4-BE49-F238E27FC236}">
                <a16:creationId xmlns:a16="http://schemas.microsoft.com/office/drawing/2014/main" id="{D8E69886-8907-DB47-87C2-0621AF156D9F}"/>
              </a:ext>
            </a:extLst>
          </p:cNvPr>
          <p:cNvSpPr>
            <a:spLocks noGrp="1"/>
          </p:cNvSpPr>
          <p:nvPr>
            <p:ph sz="half" idx="14"/>
          </p:nvPr>
        </p:nvSpPr>
        <p:spPr>
          <a:xfrm>
            <a:off x="605170" y="621039"/>
            <a:ext cx="4589130" cy="5603086"/>
          </a:xfrm>
          <a:solidFill>
            <a:srgbClr val="EDEFF7"/>
          </a:solidFill>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3" name="Picture 12" descr="Logo for the College of Family Physicians of Canada.">
            <a:extLst>
              <a:ext uri="{FF2B5EF4-FFF2-40B4-BE49-F238E27FC236}">
                <a16:creationId xmlns:a16="http://schemas.microsoft.com/office/drawing/2014/main" id="{16FFE373-1984-AC48-A24E-5BAE1A75A836}"/>
              </a:ext>
            </a:extLst>
          </p:cNvPr>
          <p:cNvPicPr>
            <a:picLocks noChangeAspect="1"/>
          </p:cNvPicPr>
          <p:nvPr userDrawn="1"/>
        </p:nvPicPr>
        <p:blipFill>
          <a:blip r:embed="rId4"/>
          <a:stretch>
            <a:fillRect/>
          </a:stretch>
        </p:blipFill>
        <p:spPr>
          <a:xfrm>
            <a:off x="4938710" y="92293"/>
            <a:ext cx="1916593" cy="495545"/>
          </a:xfrm>
          <a:prstGeom prst="rect">
            <a:avLst/>
          </a:prstGeom>
        </p:spPr>
      </p:pic>
    </p:spTree>
    <p:extLst>
      <p:ext uri="{BB962C8B-B14F-4D97-AF65-F5344CB8AC3E}">
        <p14:creationId xmlns:p14="http://schemas.microsoft.com/office/powerpoint/2010/main" val="2892759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Freeform 1">
            <a:extLst>
              <a:ext uri="{FF2B5EF4-FFF2-40B4-BE49-F238E27FC236}">
                <a16:creationId xmlns:a16="http://schemas.microsoft.com/office/drawing/2014/main" id="{5EA26C22-6FD3-4063-B7AF-73A96206FE02}"/>
              </a:ext>
            </a:extLst>
          </p:cNvPr>
          <p:cNvSpPr/>
          <p:nvPr userDrawn="1"/>
        </p:nvSpPr>
        <p:spPr>
          <a:xfrm>
            <a:off x="6161618" y="4903788"/>
            <a:ext cx="6026149" cy="1974850"/>
          </a:xfrm>
          <a:custGeom>
            <a:avLst/>
            <a:gdLst>
              <a:gd name="connsiteX0" fmla="*/ 0 w 6567054"/>
              <a:gd name="connsiteY0" fmla="*/ 2150918 h 2150918"/>
              <a:gd name="connsiteX1" fmla="*/ 6567054 w 6567054"/>
              <a:gd name="connsiteY1" fmla="*/ 0 h 2150918"/>
              <a:gd name="connsiteX2" fmla="*/ 6567054 w 6567054"/>
              <a:gd name="connsiteY2" fmla="*/ 2140527 h 2150918"/>
              <a:gd name="connsiteX3" fmla="*/ 20782 w 6567054"/>
              <a:gd name="connsiteY3" fmla="*/ 2140527 h 2150918"/>
            </a:gdLst>
            <a:ahLst/>
            <a:cxnLst>
              <a:cxn ang="0">
                <a:pos x="connsiteX0" y="connsiteY0"/>
              </a:cxn>
              <a:cxn ang="0">
                <a:pos x="connsiteX1" y="connsiteY1"/>
              </a:cxn>
              <a:cxn ang="0">
                <a:pos x="connsiteX2" y="connsiteY2"/>
              </a:cxn>
              <a:cxn ang="0">
                <a:pos x="connsiteX3" y="connsiteY3"/>
              </a:cxn>
            </a:cxnLst>
            <a:rect l="l" t="t" r="r" b="b"/>
            <a:pathLst>
              <a:path w="6567054" h="2150918">
                <a:moveTo>
                  <a:pt x="0" y="2150918"/>
                </a:moveTo>
                <a:lnTo>
                  <a:pt x="6567054" y="0"/>
                </a:lnTo>
                <a:lnTo>
                  <a:pt x="6567054" y="2140527"/>
                </a:lnTo>
                <a:lnTo>
                  <a:pt x="20782" y="2140527"/>
                </a:lnTo>
              </a:path>
            </a:pathLst>
          </a:custGeom>
          <a:solidFill>
            <a:srgbClr val="0046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0070C0"/>
              </a:solidFill>
            </a:endParaRPr>
          </a:p>
        </p:txBody>
      </p:sp>
      <p:pic>
        <p:nvPicPr>
          <p:cNvPr id="5" name="Picture 2">
            <a:extLst>
              <a:ext uri="{FF2B5EF4-FFF2-40B4-BE49-F238E27FC236}">
                <a16:creationId xmlns:a16="http://schemas.microsoft.com/office/drawing/2014/main" id="{DB5D48A7-A819-4FD1-B10A-4C9B7F3206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70484" y="6008688"/>
            <a:ext cx="2529416"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BC321B8B-D171-4500-949D-96DBE8F00EFB}"/>
              </a:ext>
            </a:extLst>
          </p:cNvPr>
          <p:cNvCxnSpPr/>
          <p:nvPr userDrawn="1"/>
        </p:nvCxnSpPr>
        <p:spPr>
          <a:xfrm flipV="1">
            <a:off x="6161618" y="4903788"/>
            <a:ext cx="6030383" cy="1974850"/>
          </a:xfrm>
          <a:prstGeom prst="line">
            <a:avLst/>
          </a:prstGeom>
          <a:ln w="38100">
            <a:solidFill>
              <a:srgbClr val="EBB700"/>
            </a:solidFill>
          </a:ln>
        </p:spPr>
        <p:style>
          <a:lnRef idx="1">
            <a:schemeClr val="accent2"/>
          </a:lnRef>
          <a:fillRef idx="0">
            <a:schemeClr val="accent2"/>
          </a:fillRef>
          <a:effectRef idx="0">
            <a:schemeClr val="accent2"/>
          </a:effectRef>
          <a:fontRef idx="minor">
            <a:schemeClr val="tx1"/>
          </a:fontRef>
        </p:style>
      </p:cxnSp>
      <p:sp>
        <p:nvSpPr>
          <p:cNvPr id="7" name="Title 1"/>
          <p:cNvSpPr>
            <a:spLocks noGrp="1"/>
          </p:cNvSpPr>
          <p:nvPr>
            <p:ph type="ctrTitle"/>
          </p:nvPr>
        </p:nvSpPr>
        <p:spPr>
          <a:xfrm>
            <a:off x="969606" y="256159"/>
            <a:ext cx="8901759" cy="2426944"/>
          </a:xfrm>
          <a:prstGeom prst="rect">
            <a:avLst/>
          </a:prstGeom>
        </p:spPr>
        <p:txBody>
          <a:bodyPr anchor="b">
            <a:normAutofit/>
          </a:bodyPr>
          <a:lstStyle>
            <a:lvl1pPr algn="l">
              <a:defRPr sz="2700" b="1" i="0">
                <a:solidFill>
                  <a:srgbClr val="EBB700"/>
                </a:solidFill>
                <a:latin typeface="Myriad Pro" charset="0"/>
                <a:ea typeface="Myriad Pro" charset="0"/>
                <a:cs typeface="Myriad Pro" charset="0"/>
              </a:defRPr>
            </a:lvl1pPr>
          </a:lstStyle>
          <a:p>
            <a:r>
              <a:rPr lang="en-US"/>
              <a:t>Click to edit Master title style</a:t>
            </a:r>
          </a:p>
        </p:txBody>
      </p:sp>
      <p:sp>
        <p:nvSpPr>
          <p:cNvPr id="8" name="Subtitle 2"/>
          <p:cNvSpPr>
            <a:spLocks noGrp="1"/>
          </p:cNvSpPr>
          <p:nvPr>
            <p:ph type="subTitle" idx="1"/>
          </p:nvPr>
        </p:nvSpPr>
        <p:spPr>
          <a:xfrm>
            <a:off x="969606" y="2722418"/>
            <a:ext cx="8901759" cy="2834320"/>
          </a:xfrm>
          <a:prstGeom prst="rect">
            <a:avLst/>
          </a:prstGeom>
        </p:spPr>
        <p:txBody>
          <a:bodyPr>
            <a:normAutofit/>
          </a:bodyPr>
          <a:lstStyle>
            <a:lvl1pPr marL="0" indent="0" algn="l">
              <a:buNone/>
              <a:defRPr sz="1800" b="0" i="0">
                <a:solidFill>
                  <a:srgbClr val="6C6F70"/>
                </a:solidFill>
                <a:latin typeface="Myriad Pro" charset="0"/>
                <a:ea typeface="Myriad Pro" charset="0"/>
                <a:cs typeface="Myriad Pro"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1630512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26657" y="6161595"/>
            <a:ext cx="2009030" cy="520146"/>
          </a:xfrm>
          <a:prstGeom prst="rect">
            <a:avLst/>
          </a:prstGeom>
        </p:spPr>
      </p:pic>
      <p:sp>
        <p:nvSpPr>
          <p:cNvPr id="3" name="Rectangle 2"/>
          <p:cNvSpPr/>
          <p:nvPr userDrawn="1"/>
        </p:nvSpPr>
        <p:spPr>
          <a:xfrm>
            <a:off x="0" y="5898345"/>
            <a:ext cx="12192000"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itle 1"/>
          <p:cNvSpPr>
            <a:spLocks noGrp="1"/>
          </p:cNvSpPr>
          <p:nvPr>
            <p:ph type="ctrTitle" hasCustomPrompt="1"/>
          </p:nvPr>
        </p:nvSpPr>
        <p:spPr>
          <a:xfrm>
            <a:off x="989427" y="295503"/>
            <a:ext cx="6452382" cy="2387600"/>
          </a:xfrm>
          <a:prstGeom prst="rect">
            <a:avLst/>
          </a:prstGeom>
        </p:spPr>
        <p:txBody>
          <a:bodyPr anchor="b">
            <a:normAutofit/>
          </a:bodyPr>
          <a:lstStyle>
            <a:lvl1pPr algn="l">
              <a:defRPr sz="3600" b="1" i="0">
                <a:solidFill>
                  <a:srgbClr val="0046AD"/>
                </a:solidFill>
                <a:latin typeface="Myriad Pro" charset="0"/>
                <a:ea typeface="Myriad Pro" charset="0"/>
                <a:cs typeface="Myriad Pro" charset="0"/>
              </a:defRPr>
            </a:lvl1pPr>
          </a:lstStyle>
          <a:p>
            <a:r>
              <a:rPr lang="en-US" sz="3600" b="1" i="0" kern="1200">
                <a:solidFill>
                  <a:srgbClr val="0046AD"/>
                </a:solidFill>
                <a:effectLst/>
                <a:latin typeface="Verdana" charset="0"/>
                <a:ea typeface="Verdana" charset="0"/>
                <a:cs typeface="Verdana" charset="0"/>
              </a:rPr>
              <a:t>Paragraph</a:t>
            </a:r>
            <a:r>
              <a:rPr lang="en-US" sz="3600" b="1" i="0" kern="1200" baseline="0">
                <a:solidFill>
                  <a:srgbClr val="0046AD"/>
                </a:solidFill>
                <a:effectLst/>
                <a:latin typeface="Verdana" charset="0"/>
                <a:ea typeface="Verdana" charset="0"/>
                <a:cs typeface="Verdana" charset="0"/>
              </a:rPr>
              <a:t> Title</a:t>
            </a:r>
            <a:endParaRPr lang="en-US" sz="3600" b="1">
              <a:solidFill>
                <a:srgbClr val="0046AD"/>
              </a:solidFill>
              <a:latin typeface="Verdana" charset="0"/>
              <a:ea typeface="Verdana" charset="0"/>
              <a:cs typeface="Verdana" charset="0"/>
            </a:endParaRPr>
          </a:p>
        </p:txBody>
      </p:sp>
      <p:sp>
        <p:nvSpPr>
          <p:cNvPr id="7" name="Subtitle 2"/>
          <p:cNvSpPr>
            <a:spLocks noGrp="1"/>
          </p:cNvSpPr>
          <p:nvPr>
            <p:ph type="subTitle" idx="1" hasCustomPrompt="1"/>
          </p:nvPr>
        </p:nvSpPr>
        <p:spPr>
          <a:xfrm>
            <a:off x="989427" y="2775178"/>
            <a:ext cx="6452382" cy="2781560"/>
          </a:xfrm>
          <a:prstGeom prst="rect">
            <a:avLst/>
          </a:prstGeom>
        </p:spPr>
        <p:txBody>
          <a:bodyPr>
            <a:normAutofit/>
          </a:bodyPr>
          <a:lstStyle>
            <a:lvl1pPr marL="0" indent="0" algn="l">
              <a:buNone/>
              <a:defRPr sz="2400" b="0" i="0">
                <a:solidFill>
                  <a:srgbClr val="6C6F70"/>
                </a:solidFill>
                <a:latin typeface="Myriad Pro" charset="0"/>
                <a:ea typeface="Myriad Pro" charset="0"/>
                <a:cs typeface="Myriad 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b="0" i="0" kern="1200" dirty="0">
                <a:solidFill>
                  <a:srgbClr val="6C6F70"/>
                </a:solidFill>
                <a:effectLst/>
                <a:latin typeface="Verdana" charset="0"/>
                <a:ea typeface="Verdana" charset="0"/>
                <a:cs typeface="Verdana" charset="0"/>
              </a:rPr>
              <a:t>Lorem ipsum dolor sit </a:t>
            </a:r>
            <a:r>
              <a:rPr lang="en-US" sz="2400" b="0" i="0" kern="1200" dirty="0" err="1">
                <a:solidFill>
                  <a:srgbClr val="6C6F70"/>
                </a:solidFill>
                <a:effectLst/>
                <a:latin typeface="Verdana" charset="0"/>
                <a:ea typeface="Verdana" charset="0"/>
                <a:cs typeface="Verdana" charset="0"/>
              </a:rPr>
              <a:t>amet</a:t>
            </a:r>
            <a:r>
              <a:rPr lang="en-US" sz="2400" b="0" i="0" kern="1200" dirty="0">
                <a:solidFill>
                  <a:srgbClr val="6C6F70"/>
                </a:solidFill>
                <a:effectLst/>
                <a:latin typeface="Verdana" charset="0"/>
                <a:ea typeface="Verdana" charset="0"/>
                <a:cs typeface="Verdana" charset="0"/>
              </a:rPr>
              <a:t>, </a:t>
            </a:r>
            <a:r>
              <a:rPr lang="en-US" sz="2400" b="0" i="0" kern="1200" dirty="0" err="1">
                <a:solidFill>
                  <a:srgbClr val="6C6F70"/>
                </a:solidFill>
                <a:effectLst/>
                <a:latin typeface="Verdana" charset="0"/>
                <a:ea typeface="Verdana" charset="0"/>
                <a:cs typeface="Verdana" charset="0"/>
              </a:rPr>
              <a:t>consectetur</a:t>
            </a:r>
            <a:r>
              <a:rPr lang="en-US" sz="2400" b="0" i="0" kern="1200" dirty="0">
                <a:solidFill>
                  <a:srgbClr val="6C6F70"/>
                </a:solidFill>
                <a:effectLst/>
                <a:latin typeface="Verdana" charset="0"/>
                <a:ea typeface="Verdana" charset="0"/>
                <a:cs typeface="Verdana" charset="0"/>
              </a:rPr>
              <a:t> </a:t>
            </a:r>
            <a:r>
              <a:rPr lang="en-US" sz="2400" b="0" i="0" kern="1200" dirty="0" err="1">
                <a:solidFill>
                  <a:srgbClr val="6C6F70"/>
                </a:solidFill>
                <a:effectLst/>
                <a:latin typeface="Verdana" charset="0"/>
                <a:ea typeface="Verdana" charset="0"/>
                <a:cs typeface="Verdana" charset="0"/>
              </a:rPr>
              <a:t>adipiscing</a:t>
            </a:r>
            <a:r>
              <a:rPr lang="en-US" sz="2400" b="0" i="0" kern="1200" dirty="0">
                <a:solidFill>
                  <a:srgbClr val="6C6F70"/>
                </a:solidFill>
                <a:effectLst/>
                <a:latin typeface="Verdana" charset="0"/>
                <a:ea typeface="Verdana" charset="0"/>
                <a:cs typeface="Verdana" charset="0"/>
              </a:rPr>
              <a:t> </a:t>
            </a:r>
            <a:r>
              <a:rPr lang="en-US" sz="2400" b="0" i="0" kern="1200" dirty="0" err="1">
                <a:solidFill>
                  <a:srgbClr val="6C6F70"/>
                </a:solidFill>
                <a:effectLst/>
                <a:latin typeface="Verdana" charset="0"/>
                <a:ea typeface="Verdana" charset="0"/>
                <a:cs typeface="Verdana" charset="0"/>
              </a:rPr>
              <a:t>elit</a:t>
            </a:r>
            <a:r>
              <a:rPr lang="en-US" sz="2400" b="0" i="0" kern="1200" dirty="0">
                <a:solidFill>
                  <a:srgbClr val="6C6F70"/>
                </a:solidFill>
                <a:effectLst/>
                <a:latin typeface="Verdana" charset="0"/>
                <a:ea typeface="Verdana" charset="0"/>
                <a:cs typeface="Verdana" charset="0"/>
              </a:rPr>
              <a:t>. Nunc </a:t>
            </a:r>
            <a:r>
              <a:rPr lang="en-US" sz="2400" b="0" i="0" kern="1200" dirty="0" err="1">
                <a:solidFill>
                  <a:srgbClr val="6C6F70"/>
                </a:solidFill>
                <a:effectLst/>
                <a:latin typeface="Verdana" charset="0"/>
                <a:ea typeface="Verdana" charset="0"/>
                <a:cs typeface="Verdana" charset="0"/>
              </a:rPr>
              <a:t>consectetur</a:t>
            </a:r>
            <a:r>
              <a:rPr lang="en-US" sz="2400" b="0" i="0" kern="1200" dirty="0">
                <a:solidFill>
                  <a:srgbClr val="6C6F70"/>
                </a:solidFill>
                <a:effectLst/>
                <a:latin typeface="Verdana" charset="0"/>
                <a:ea typeface="Verdana" charset="0"/>
                <a:cs typeface="Verdana" charset="0"/>
              </a:rPr>
              <a:t> </a:t>
            </a:r>
            <a:r>
              <a:rPr lang="en-US" sz="2400" b="0" i="0" kern="1200" dirty="0" err="1">
                <a:solidFill>
                  <a:srgbClr val="6C6F70"/>
                </a:solidFill>
                <a:effectLst/>
                <a:latin typeface="Verdana" charset="0"/>
                <a:ea typeface="Verdana" charset="0"/>
                <a:cs typeface="Verdana" charset="0"/>
              </a:rPr>
              <a:t>volutpat</a:t>
            </a:r>
            <a:r>
              <a:rPr lang="en-US" sz="2400" b="0" i="0" kern="1200" dirty="0">
                <a:solidFill>
                  <a:srgbClr val="6C6F70"/>
                </a:solidFill>
                <a:effectLst/>
                <a:latin typeface="Verdana" charset="0"/>
                <a:ea typeface="Verdana" charset="0"/>
                <a:cs typeface="Verdana" charset="0"/>
              </a:rPr>
              <a:t> nisi </a:t>
            </a:r>
            <a:r>
              <a:rPr lang="en-US" sz="2400" b="0" i="0" kern="1200" dirty="0" err="1">
                <a:solidFill>
                  <a:srgbClr val="6C6F70"/>
                </a:solidFill>
                <a:effectLst/>
                <a:latin typeface="Verdana" charset="0"/>
                <a:ea typeface="Verdana" charset="0"/>
                <a:cs typeface="Verdana" charset="0"/>
              </a:rPr>
              <a:t>quis</a:t>
            </a:r>
            <a:r>
              <a:rPr lang="en-US" sz="2400" b="0" i="0" kern="1200" dirty="0">
                <a:solidFill>
                  <a:srgbClr val="6C6F70"/>
                </a:solidFill>
                <a:effectLst/>
                <a:latin typeface="Verdana" charset="0"/>
                <a:ea typeface="Verdana" charset="0"/>
                <a:cs typeface="Verdana" charset="0"/>
              </a:rPr>
              <a:t> </a:t>
            </a:r>
            <a:r>
              <a:rPr lang="en-US" sz="2400" b="0" i="0" kern="1200" dirty="0" err="1">
                <a:solidFill>
                  <a:srgbClr val="6C6F70"/>
                </a:solidFill>
                <a:effectLst/>
                <a:latin typeface="Verdana" charset="0"/>
                <a:ea typeface="Verdana" charset="0"/>
                <a:cs typeface="Verdana" charset="0"/>
              </a:rPr>
              <a:t>tincidunt</a:t>
            </a:r>
            <a:r>
              <a:rPr lang="en-US" sz="2400" b="0" i="0" kern="1200" dirty="0">
                <a:solidFill>
                  <a:srgbClr val="6C6F70"/>
                </a:solidFill>
                <a:effectLst/>
                <a:latin typeface="Verdana" charset="0"/>
                <a:ea typeface="Verdana" charset="0"/>
                <a:cs typeface="Verdana" charset="0"/>
              </a:rPr>
              <a:t>. Donec </a:t>
            </a:r>
            <a:r>
              <a:rPr lang="en-US" sz="2400" b="0" i="0" kern="1200" dirty="0" err="1">
                <a:solidFill>
                  <a:srgbClr val="6C6F70"/>
                </a:solidFill>
                <a:effectLst/>
                <a:latin typeface="Verdana" charset="0"/>
                <a:ea typeface="Verdana" charset="0"/>
                <a:cs typeface="Verdana" charset="0"/>
              </a:rPr>
              <a:t>elementum</a:t>
            </a:r>
            <a:r>
              <a:rPr lang="en-US" sz="2400" b="0" i="0" kern="1200" dirty="0">
                <a:solidFill>
                  <a:srgbClr val="6C6F70"/>
                </a:solidFill>
                <a:effectLst/>
                <a:latin typeface="Verdana" charset="0"/>
                <a:ea typeface="Verdana" charset="0"/>
                <a:cs typeface="Verdana" charset="0"/>
              </a:rPr>
              <a:t>, </a:t>
            </a:r>
            <a:r>
              <a:rPr lang="en-US" sz="2400" b="0" i="0" kern="1200" dirty="0" err="1">
                <a:solidFill>
                  <a:srgbClr val="6C6F70"/>
                </a:solidFill>
                <a:effectLst/>
                <a:latin typeface="Verdana" charset="0"/>
                <a:ea typeface="Verdana" charset="0"/>
                <a:cs typeface="Verdana" charset="0"/>
              </a:rPr>
              <a:t>lectus</a:t>
            </a:r>
            <a:r>
              <a:rPr lang="en-US" sz="2400" b="0" i="0" kern="1200" dirty="0">
                <a:solidFill>
                  <a:srgbClr val="6C6F70"/>
                </a:solidFill>
                <a:effectLst/>
                <a:latin typeface="Verdana" charset="0"/>
                <a:ea typeface="Verdana" charset="0"/>
                <a:cs typeface="Verdana" charset="0"/>
              </a:rPr>
              <a:t> </a:t>
            </a:r>
            <a:r>
              <a:rPr lang="en-US" sz="2400" b="0" i="0" kern="1200" dirty="0" err="1">
                <a:solidFill>
                  <a:srgbClr val="6C6F70"/>
                </a:solidFill>
                <a:effectLst/>
                <a:latin typeface="Verdana" charset="0"/>
                <a:ea typeface="Verdana" charset="0"/>
                <a:cs typeface="Verdana" charset="0"/>
              </a:rPr>
              <a:t>varius</a:t>
            </a:r>
            <a:r>
              <a:rPr lang="en-US" sz="2400" b="0" i="0" kern="1200" dirty="0">
                <a:solidFill>
                  <a:srgbClr val="6C6F70"/>
                </a:solidFill>
                <a:effectLst/>
                <a:latin typeface="Verdana" charset="0"/>
                <a:ea typeface="Verdana" charset="0"/>
                <a:cs typeface="Verdana" charset="0"/>
              </a:rPr>
              <a:t> </a:t>
            </a:r>
            <a:r>
              <a:rPr lang="en-US" sz="2400" b="0" i="0" kern="1200" dirty="0" err="1">
                <a:solidFill>
                  <a:srgbClr val="6C6F70"/>
                </a:solidFill>
                <a:effectLst/>
                <a:latin typeface="Verdana" charset="0"/>
                <a:ea typeface="Verdana" charset="0"/>
                <a:cs typeface="Verdana" charset="0"/>
              </a:rPr>
              <a:t>ullamcorper</a:t>
            </a:r>
            <a:r>
              <a:rPr lang="en-US" sz="2400" b="0" i="0" kern="1200" dirty="0">
                <a:solidFill>
                  <a:srgbClr val="6C6F70"/>
                </a:solidFill>
                <a:effectLst/>
                <a:latin typeface="Verdana" charset="0"/>
                <a:ea typeface="Verdana" charset="0"/>
                <a:cs typeface="Verdana" charset="0"/>
              </a:rPr>
              <a:t> </a:t>
            </a:r>
            <a:r>
              <a:rPr lang="en-US" sz="2400" b="0" i="0" kern="1200" dirty="0" err="1">
                <a:solidFill>
                  <a:srgbClr val="6C6F70"/>
                </a:solidFill>
                <a:effectLst/>
                <a:latin typeface="Verdana" charset="0"/>
                <a:ea typeface="Verdana" charset="0"/>
                <a:cs typeface="Verdana" charset="0"/>
              </a:rPr>
              <a:t>commodo</a:t>
            </a:r>
            <a:r>
              <a:rPr lang="en-US" sz="2400" b="0" i="0" kern="1200" dirty="0">
                <a:solidFill>
                  <a:srgbClr val="6C6F70"/>
                </a:solidFill>
                <a:effectLst/>
                <a:latin typeface="Verdana" charset="0"/>
                <a:ea typeface="Verdana" charset="0"/>
                <a:cs typeface="Verdana" charset="0"/>
              </a:rPr>
              <a:t>.</a:t>
            </a:r>
            <a:endParaRPr lang="en-US" sz="2400" dirty="0">
              <a:solidFill>
                <a:srgbClr val="6C6F70"/>
              </a:solidFill>
              <a:latin typeface="Verdana" charset="0"/>
              <a:ea typeface="Verdana" charset="0"/>
              <a:cs typeface="Verdana" charset="0"/>
            </a:endParaRPr>
          </a:p>
        </p:txBody>
      </p:sp>
      <p:pic>
        <p:nvPicPr>
          <p:cNvPr id="8" name="Picture 7" descr="snake stencil.ai"/>
          <p:cNvPicPr>
            <a:picLocks noChangeAspect="1"/>
          </p:cNvPicPr>
          <p:nvPr userDrawn="1"/>
        </p:nvPicPr>
        <p:blipFill rotWithShape="1">
          <a:blip r:embed="rId3">
            <a:duotone>
              <a:prstClr val="black"/>
              <a:schemeClr val="accent1">
                <a:tint val="45000"/>
                <a:satMod val="400000"/>
              </a:schemeClr>
            </a:duotone>
            <a:alphaModFix amt="50000"/>
          </a:blip>
          <a:srcRect l="9721" t="22200" r="12177" b="14168"/>
          <a:stretch/>
        </p:blipFill>
        <p:spPr>
          <a:xfrm rot="10800000">
            <a:off x="6597744" y="-3"/>
            <a:ext cx="5594255" cy="5898348"/>
          </a:xfrm>
          <a:prstGeom prst="rect">
            <a:avLst/>
          </a:prstGeom>
        </p:spPr>
      </p:pic>
    </p:spTree>
    <p:extLst>
      <p:ext uri="{BB962C8B-B14F-4D97-AF65-F5344CB8AC3E}">
        <p14:creationId xmlns:p14="http://schemas.microsoft.com/office/powerpoint/2010/main" val="35656635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26657" y="6161595"/>
            <a:ext cx="2009030" cy="520146"/>
          </a:xfrm>
          <a:prstGeom prst="rect">
            <a:avLst/>
          </a:prstGeom>
        </p:spPr>
      </p:pic>
      <p:sp>
        <p:nvSpPr>
          <p:cNvPr id="3" name="Rectangle 2"/>
          <p:cNvSpPr/>
          <p:nvPr userDrawn="1"/>
        </p:nvSpPr>
        <p:spPr>
          <a:xfrm>
            <a:off x="0" y="5898345"/>
            <a:ext cx="12192000"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itle 1"/>
          <p:cNvSpPr>
            <a:spLocks noGrp="1"/>
          </p:cNvSpPr>
          <p:nvPr>
            <p:ph type="ctrTitle" hasCustomPrompt="1"/>
          </p:nvPr>
        </p:nvSpPr>
        <p:spPr>
          <a:xfrm>
            <a:off x="989427" y="295503"/>
            <a:ext cx="6452382" cy="2387600"/>
          </a:xfrm>
          <a:prstGeom prst="rect">
            <a:avLst/>
          </a:prstGeom>
        </p:spPr>
        <p:txBody>
          <a:bodyPr anchor="b">
            <a:normAutofit/>
          </a:bodyPr>
          <a:lstStyle>
            <a:lvl1pPr algn="l">
              <a:defRPr sz="3600" b="1" i="0">
                <a:solidFill>
                  <a:srgbClr val="0046AD"/>
                </a:solidFill>
                <a:latin typeface="Myriad Pro" charset="0"/>
                <a:ea typeface="Myriad Pro" charset="0"/>
                <a:cs typeface="Myriad Pro" charset="0"/>
              </a:defRPr>
            </a:lvl1pPr>
          </a:lstStyle>
          <a:p>
            <a:r>
              <a:rPr lang="en-US" sz="3600" b="1" i="0" kern="1200">
                <a:solidFill>
                  <a:srgbClr val="0046AD"/>
                </a:solidFill>
                <a:effectLst/>
                <a:latin typeface="Verdana" charset="0"/>
                <a:ea typeface="Verdana" charset="0"/>
                <a:cs typeface="Verdana" charset="0"/>
              </a:rPr>
              <a:t>Paragraph</a:t>
            </a:r>
            <a:r>
              <a:rPr lang="en-US" sz="3600" b="1" i="0" kern="1200" baseline="0">
                <a:solidFill>
                  <a:srgbClr val="0046AD"/>
                </a:solidFill>
                <a:effectLst/>
                <a:latin typeface="Verdana" charset="0"/>
                <a:ea typeface="Verdana" charset="0"/>
                <a:cs typeface="Verdana" charset="0"/>
              </a:rPr>
              <a:t> Title</a:t>
            </a:r>
            <a:endParaRPr lang="en-US" sz="3600" b="1">
              <a:solidFill>
                <a:srgbClr val="0046AD"/>
              </a:solidFill>
              <a:latin typeface="Verdana" charset="0"/>
              <a:ea typeface="Verdana" charset="0"/>
              <a:cs typeface="Verdana" charset="0"/>
            </a:endParaRPr>
          </a:p>
        </p:txBody>
      </p:sp>
      <p:sp>
        <p:nvSpPr>
          <p:cNvPr id="7" name="Subtitle 2"/>
          <p:cNvSpPr>
            <a:spLocks noGrp="1"/>
          </p:cNvSpPr>
          <p:nvPr>
            <p:ph type="subTitle" idx="1" hasCustomPrompt="1"/>
          </p:nvPr>
        </p:nvSpPr>
        <p:spPr>
          <a:xfrm>
            <a:off x="989427" y="2775178"/>
            <a:ext cx="6452382" cy="2781560"/>
          </a:xfrm>
          <a:prstGeom prst="rect">
            <a:avLst/>
          </a:prstGeom>
        </p:spPr>
        <p:txBody>
          <a:bodyPr>
            <a:normAutofit/>
          </a:bodyPr>
          <a:lstStyle>
            <a:lvl1pPr marL="0" indent="0" algn="l">
              <a:buNone/>
              <a:defRPr sz="2400" b="0" i="0">
                <a:solidFill>
                  <a:srgbClr val="6C6F70"/>
                </a:solidFill>
                <a:latin typeface="Myriad Pro" charset="0"/>
                <a:ea typeface="Myriad Pro" charset="0"/>
                <a:cs typeface="Myriad 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b="0" i="0" kern="1200">
                <a:solidFill>
                  <a:srgbClr val="6C6F70"/>
                </a:solidFill>
                <a:effectLst/>
                <a:latin typeface="Verdana" charset="0"/>
                <a:ea typeface="Verdana" charset="0"/>
                <a:cs typeface="Verdana" charset="0"/>
              </a:rPr>
              <a:t>Lorem ipsum dolor sit </a:t>
            </a:r>
            <a:r>
              <a:rPr lang="en-US" sz="2400" b="0" i="0" kern="1200" err="1">
                <a:solidFill>
                  <a:srgbClr val="6C6F70"/>
                </a:solidFill>
                <a:effectLst/>
                <a:latin typeface="Verdana" charset="0"/>
                <a:ea typeface="Verdana" charset="0"/>
                <a:cs typeface="Verdana" charset="0"/>
              </a:rPr>
              <a:t>amet</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consectetur</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adipiscing</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elit</a:t>
            </a:r>
            <a:r>
              <a:rPr lang="en-US" sz="2400" b="0" i="0" kern="1200">
                <a:solidFill>
                  <a:srgbClr val="6C6F70"/>
                </a:solidFill>
                <a:effectLst/>
                <a:latin typeface="Verdana" charset="0"/>
                <a:ea typeface="Verdana" charset="0"/>
                <a:cs typeface="Verdana" charset="0"/>
              </a:rPr>
              <a:t>. Nunc </a:t>
            </a:r>
            <a:r>
              <a:rPr lang="en-US" sz="2400" b="0" i="0" kern="1200" err="1">
                <a:solidFill>
                  <a:srgbClr val="6C6F70"/>
                </a:solidFill>
                <a:effectLst/>
                <a:latin typeface="Verdana" charset="0"/>
                <a:ea typeface="Verdana" charset="0"/>
                <a:cs typeface="Verdana" charset="0"/>
              </a:rPr>
              <a:t>consectetur</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volutpat</a:t>
            </a:r>
            <a:r>
              <a:rPr lang="en-US" sz="2400" b="0" i="0" kern="1200">
                <a:solidFill>
                  <a:srgbClr val="6C6F70"/>
                </a:solidFill>
                <a:effectLst/>
                <a:latin typeface="Verdana" charset="0"/>
                <a:ea typeface="Verdana" charset="0"/>
                <a:cs typeface="Verdana" charset="0"/>
              </a:rPr>
              <a:t> nisi </a:t>
            </a:r>
            <a:r>
              <a:rPr lang="en-US" sz="2400" b="0" i="0" kern="1200" err="1">
                <a:solidFill>
                  <a:srgbClr val="6C6F70"/>
                </a:solidFill>
                <a:effectLst/>
                <a:latin typeface="Verdana" charset="0"/>
                <a:ea typeface="Verdana" charset="0"/>
                <a:cs typeface="Verdana" charset="0"/>
              </a:rPr>
              <a:t>quis</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tincidunt</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Donec</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elementum</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lectus</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varius</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ullamcorper</a:t>
            </a:r>
            <a:r>
              <a:rPr lang="en-US" sz="2400" b="0" i="0" kern="1200">
                <a:solidFill>
                  <a:srgbClr val="6C6F70"/>
                </a:solidFill>
                <a:effectLst/>
                <a:latin typeface="Verdana" charset="0"/>
                <a:ea typeface="Verdana" charset="0"/>
                <a:cs typeface="Verdana" charset="0"/>
              </a:rPr>
              <a:t> </a:t>
            </a:r>
            <a:r>
              <a:rPr lang="en-US" sz="2400" b="0" i="0" kern="1200" err="1">
                <a:solidFill>
                  <a:srgbClr val="6C6F70"/>
                </a:solidFill>
                <a:effectLst/>
                <a:latin typeface="Verdana" charset="0"/>
                <a:ea typeface="Verdana" charset="0"/>
                <a:cs typeface="Verdana" charset="0"/>
              </a:rPr>
              <a:t>commodo</a:t>
            </a:r>
            <a:r>
              <a:rPr lang="en-US" sz="2400" b="0" i="0" kern="1200">
                <a:solidFill>
                  <a:srgbClr val="6C6F70"/>
                </a:solidFill>
                <a:effectLst/>
                <a:latin typeface="Verdana" charset="0"/>
                <a:ea typeface="Verdana" charset="0"/>
                <a:cs typeface="Verdana" charset="0"/>
              </a:rPr>
              <a:t>.</a:t>
            </a:r>
            <a:endParaRPr lang="en-US" sz="2400">
              <a:solidFill>
                <a:srgbClr val="6C6F70"/>
              </a:solidFill>
              <a:latin typeface="Verdana" charset="0"/>
              <a:ea typeface="Verdana" charset="0"/>
              <a:cs typeface="Verdana" charset="0"/>
            </a:endParaRPr>
          </a:p>
        </p:txBody>
      </p:sp>
      <p:pic>
        <p:nvPicPr>
          <p:cNvPr id="8" name="Picture 7" descr="snake stencil.ai"/>
          <p:cNvPicPr>
            <a:picLocks noChangeAspect="1"/>
          </p:cNvPicPr>
          <p:nvPr userDrawn="1"/>
        </p:nvPicPr>
        <p:blipFill rotWithShape="1">
          <a:blip r:embed="rId3">
            <a:duotone>
              <a:prstClr val="black"/>
              <a:schemeClr val="accent1">
                <a:tint val="45000"/>
                <a:satMod val="400000"/>
              </a:schemeClr>
            </a:duotone>
            <a:alphaModFix amt="50000"/>
          </a:blip>
          <a:srcRect l="9721" t="22200" r="12177" b="14168"/>
          <a:stretch/>
        </p:blipFill>
        <p:spPr>
          <a:xfrm rot="10800000">
            <a:off x="6597744" y="-3"/>
            <a:ext cx="5594255" cy="5898348"/>
          </a:xfrm>
          <a:prstGeom prst="rect">
            <a:avLst/>
          </a:prstGeom>
        </p:spPr>
      </p:pic>
    </p:spTree>
    <p:extLst>
      <p:ext uri="{BB962C8B-B14F-4D97-AF65-F5344CB8AC3E}">
        <p14:creationId xmlns:p14="http://schemas.microsoft.com/office/powerpoint/2010/main" val="3314921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CD9E922F-1339-4440-93A9-5E91149269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26051" y="6161088"/>
            <a:ext cx="2008716"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8601D429-8833-4820-9A70-F267A28E111D}"/>
              </a:ext>
            </a:extLst>
          </p:cNvPr>
          <p:cNvSpPr/>
          <p:nvPr userDrawn="1"/>
        </p:nvSpPr>
        <p:spPr>
          <a:xfrm>
            <a:off x="0" y="5897564"/>
            <a:ext cx="12192000" cy="460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6" name="Title 1"/>
          <p:cNvSpPr>
            <a:spLocks noGrp="1"/>
          </p:cNvSpPr>
          <p:nvPr>
            <p:ph type="ctrTitle"/>
          </p:nvPr>
        </p:nvSpPr>
        <p:spPr>
          <a:xfrm>
            <a:off x="994322" y="295503"/>
            <a:ext cx="6452383" cy="2387600"/>
          </a:xfrm>
          <a:prstGeom prst="rect">
            <a:avLst/>
          </a:prstGeom>
        </p:spPr>
        <p:txBody>
          <a:bodyPr anchor="b">
            <a:normAutofit/>
          </a:bodyPr>
          <a:lstStyle>
            <a:lvl1pPr algn="l">
              <a:defRPr sz="2700" b="1" i="0">
                <a:solidFill>
                  <a:srgbClr val="0046AD"/>
                </a:solidFill>
                <a:latin typeface="Myriad Pro" charset="0"/>
                <a:ea typeface="Myriad Pro" charset="0"/>
                <a:cs typeface="Myriad Pro" charset="0"/>
              </a:defRPr>
            </a:lvl1pPr>
          </a:lstStyle>
          <a:p>
            <a:r>
              <a:rPr lang="en-US"/>
              <a:t>Click to edit Master title style</a:t>
            </a:r>
          </a:p>
        </p:txBody>
      </p:sp>
      <p:sp>
        <p:nvSpPr>
          <p:cNvPr id="7" name="Subtitle 2"/>
          <p:cNvSpPr>
            <a:spLocks noGrp="1"/>
          </p:cNvSpPr>
          <p:nvPr>
            <p:ph type="subTitle" idx="1"/>
          </p:nvPr>
        </p:nvSpPr>
        <p:spPr>
          <a:xfrm>
            <a:off x="994322" y="2775178"/>
            <a:ext cx="6452383" cy="2781560"/>
          </a:xfrm>
          <a:prstGeom prst="rect">
            <a:avLst/>
          </a:prstGeom>
        </p:spPr>
        <p:txBody>
          <a:bodyPr>
            <a:normAutofit/>
          </a:bodyPr>
          <a:lstStyle>
            <a:lvl1pPr marL="0" indent="0" algn="l">
              <a:buNone/>
              <a:defRPr sz="1800" b="0" i="0">
                <a:solidFill>
                  <a:srgbClr val="6C6F70"/>
                </a:solidFill>
                <a:latin typeface="Myriad Pro" charset="0"/>
                <a:ea typeface="Myriad Pro" charset="0"/>
                <a:cs typeface="Myriad Pro"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9" name="Picture Placeholder 3"/>
          <p:cNvSpPr>
            <a:spLocks noGrp="1"/>
          </p:cNvSpPr>
          <p:nvPr>
            <p:ph type="pic" idx="10"/>
          </p:nvPr>
        </p:nvSpPr>
        <p:spPr>
          <a:xfrm>
            <a:off x="8689146" y="2"/>
            <a:ext cx="3502855" cy="5898345"/>
          </a:xfrm>
          <a:prstGeom prst="rect">
            <a:avLst/>
          </a:prstGeom>
        </p:spPr>
      </p:sp>
    </p:spTree>
    <p:extLst>
      <p:ext uri="{BB962C8B-B14F-4D97-AF65-F5344CB8AC3E}">
        <p14:creationId xmlns:p14="http://schemas.microsoft.com/office/powerpoint/2010/main" val="12501267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26657" y="6161595"/>
            <a:ext cx="2009030" cy="520146"/>
          </a:xfrm>
          <a:prstGeom prst="rect">
            <a:avLst/>
          </a:prstGeom>
        </p:spPr>
      </p:pic>
      <p:sp>
        <p:nvSpPr>
          <p:cNvPr id="3" name="Rectangle 2"/>
          <p:cNvSpPr/>
          <p:nvPr userDrawn="1"/>
        </p:nvSpPr>
        <p:spPr>
          <a:xfrm>
            <a:off x="0" y="5898345"/>
            <a:ext cx="12192000"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itle 1"/>
          <p:cNvSpPr>
            <a:spLocks noGrp="1"/>
          </p:cNvSpPr>
          <p:nvPr>
            <p:ph type="ctrTitle" hasCustomPrompt="1"/>
          </p:nvPr>
        </p:nvSpPr>
        <p:spPr>
          <a:xfrm>
            <a:off x="989427" y="295503"/>
            <a:ext cx="6452382" cy="2387600"/>
          </a:xfrm>
          <a:prstGeom prst="rect">
            <a:avLst/>
          </a:prstGeom>
        </p:spPr>
        <p:txBody>
          <a:bodyPr anchor="b">
            <a:normAutofit/>
          </a:bodyPr>
          <a:lstStyle>
            <a:lvl1pPr algn="l">
              <a:defRPr sz="3600" b="1" i="0">
                <a:solidFill>
                  <a:srgbClr val="0046AD"/>
                </a:solidFill>
                <a:latin typeface="Myriad Pro" charset="0"/>
                <a:ea typeface="Myriad Pro" charset="0"/>
                <a:cs typeface="Myriad Pro" charset="0"/>
              </a:defRPr>
            </a:lvl1pPr>
          </a:lstStyle>
          <a:p>
            <a:r>
              <a:rPr lang="en-US" sz="3600" b="1" i="0" kern="1200">
                <a:solidFill>
                  <a:srgbClr val="0046AD"/>
                </a:solidFill>
                <a:effectLst/>
                <a:latin typeface="Verdana" charset="0"/>
                <a:ea typeface="Verdana" charset="0"/>
                <a:cs typeface="Verdana" charset="0"/>
              </a:rPr>
              <a:t>Paragraph</a:t>
            </a:r>
            <a:r>
              <a:rPr lang="en-US" sz="3600" b="1" i="0" kern="1200" baseline="0">
                <a:solidFill>
                  <a:srgbClr val="0046AD"/>
                </a:solidFill>
                <a:effectLst/>
                <a:latin typeface="Verdana" charset="0"/>
                <a:ea typeface="Verdana" charset="0"/>
                <a:cs typeface="Verdana" charset="0"/>
              </a:rPr>
              <a:t> Title</a:t>
            </a:r>
            <a:endParaRPr lang="en-US" sz="3600" b="1">
              <a:solidFill>
                <a:srgbClr val="0046AD"/>
              </a:solidFill>
              <a:latin typeface="Verdana" charset="0"/>
              <a:ea typeface="Verdana" charset="0"/>
              <a:cs typeface="Verdana" charset="0"/>
            </a:endParaRPr>
          </a:p>
        </p:txBody>
      </p:sp>
      <p:sp>
        <p:nvSpPr>
          <p:cNvPr id="7" name="Subtitle 2"/>
          <p:cNvSpPr>
            <a:spLocks noGrp="1"/>
          </p:cNvSpPr>
          <p:nvPr>
            <p:ph type="subTitle" idx="1" hasCustomPrompt="1"/>
          </p:nvPr>
        </p:nvSpPr>
        <p:spPr>
          <a:xfrm>
            <a:off x="989427" y="2775178"/>
            <a:ext cx="6452382" cy="2781560"/>
          </a:xfrm>
          <a:prstGeom prst="rect">
            <a:avLst/>
          </a:prstGeom>
        </p:spPr>
        <p:txBody>
          <a:bodyPr>
            <a:normAutofit/>
          </a:bodyPr>
          <a:lstStyle>
            <a:lvl1pPr marL="0" indent="0" algn="l">
              <a:buNone/>
              <a:defRPr sz="2400" b="0" i="0">
                <a:solidFill>
                  <a:srgbClr val="6C6F70"/>
                </a:solidFill>
                <a:latin typeface="Myriad Pro" charset="0"/>
                <a:ea typeface="Myriad Pro" charset="0"/>
                <a:cs typeface="Myriad 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b="0" i="0" kern="1200" dirty="0">
                <a:solidFill>
                  <a:srgbClr val="6C6F70"/>
                </a:solidFill>
                <a:effectLst/>
                <a:latin typeface="Verdana" charset="0"/>
                <a:ea typeface="Verdana" charset="0"/>
                <a:cs typeface="Verdana" charset="0"/>
              </a:rPr>
              <a:t>Lorem ipsum dolor sit </a:t>
            </a:r>
            <a:r>
              <a:rPr lang="en-US" sz="2400" b="0" i="0" kern="1200" dirty="0" err="1">
                <a:solidFill>
                  <a:srgbClr val="6C6F70"/>
                </a:solidFill>
                <a:effectLst/>
                <a:latin typeface="Verdana" charset="0"/>
                <a:ea typeface="Verdana" charset="0"/>
                <a:cs typeface="Verdana" charset="0"/>
              </a:rPr>
              <a:t>amet</a:t>
            </a:r>
            <a:r>
              <a:rPr lang="en-US" sz="2400" b="0" i="0" kern="1200" dirty="0">
                <a:solidFill>
                  <a:srgbClr val="6C6F70"/>
                </a:solidFill>
                <a:effectLst/>
                <a:latin typeface="Verdana" charset="0"/>
                <a:ea typeface="Verdana" charset="0"/>
                <a:cs typeface="Verdana" charset="0"/>
              </a:rPr>
              <a:t>, </a:t>
            </a:r>
            <a:r>
              <a:rPr lang="en-US" sz="2400" b="0" i="0" kern="1200" dirty="0" err="1">
                <a:solidFill>
                  <a:srgbClr val="6C6F70"/>
                </a:solidFill>
                <a:effectLst/>
                <a:latin typeface="Verdana" charset="0"/>
                <a:ea typeface="Verdana" charset="0"/>
                <a:cs typeface="Verdana" charset="0"/>
              </a:rPr>
              <a:t>consectetur</a:t>
            </a:r>
            <a:r>
              <a:rPr lang="en-US" sz="2400" b="0" i="0" kern="1200" dirty="0">
                <a:solidFill>
                  <a:srgbClr val="6C6F70"/>
                </a:solidFill>
                <a:effectLst/>
                <a:latin typeface="Verdana" charset="0"/>
                <a:ea typeface="Verdana" charset="0"/>
                <a:cs typeface="Verdana" charset="0"/>
              </a:rPr>
              <a:t> </a:t>
            </a:r>
            <a:r>
              <a:rPr lang="en-US" sz="2400" b="0" i="0" kern="1200" dirty="0" err="1">
                <a:solidFill>
                  <a:srgbClr val="6C6F70"/>
                </a:solidFill>
                <a:effectLst/>
                <a:latin typeface="Verdana" charset="0"/>
                <a:ea typeface="Verdana" charset="0"/>
                <a:cs typeface="Verdana" charset="0"/>
              </a:rPr>
              <a:t>adipiscing</a:t>
            </a:r>
            <a:r>
              <a:rPr lang="en-US" sz="2400" b="0" i="0" kern="1200" dirty="0">
                <a:solidFill>
                  <a:srgbClr val="6C6F70"/>
                </a:solidFill>
                <a:effectLst/>
                <a:latin typeface="Verdana" charset="0"/>
                <a:ea typeface="Verdana" charset="0"/>
                <a:cs typeface="Verdana" charset="0"/>
              </a:rPr>
              <a:t> </a:t>
            </a:r>
            <a:r>
              <a:rPr lang="en-US" sz="2400" b="0" i="0" kern="1200" dirty="0" err="1">
                <a:solidFill>
                  <a:srgbClr val="6C6F70"/>
                </a:solidFill>
                <a:effectLst/>
                <a:latin typeface="Verdana" charset="0"/>
                <a:ea typeface="Verdana" charset="0"/>
                <a:cs typeface="Verdana" charset="0"/>
              </a:rPr>
              <a:t>elit</a:t>
            </a:r>
            <a:r>
              <a:rPr lang="en-US" sz="2400" b="0" i="0" kern="1200" dirty="0">
                <a:solidFill>
                  <a:srgbClr val="6C6F70"/>
                </a:solidFill>
                <a:effectLst/>
                <a:latin typeface="Verdana" charset="0"/>
                <a:ea typeface="Verdana" charset="0"/>
                <a:cs typeface="Verdana" charset="0"/>
              </a:rPr>
              <a:t>. Nunc </a:t>
            </a:r>
            <a:r>
              <a:rPr lang="en-US" sz="2400" b="0" i="0" kern="1200" dirty="0" err="1">
                <a:solidFill>
                  <a:srgbClr val="6C6F70"/>
                </a:solidFill>
                <a:effectLst/>
                <a:latin typeface="Verdana" charset="0"/>
                <a:ea typeface="Verdana" charset="0"/>
                <a:cs typeface="Verdana" charset="0"/>
              </a:rPr>
              <a:t>consectetur</a:t>
            </a:r>
            <a:r>
              <a:rPr lang="en-US" sz="2400" b="0" i="0" kern="1200" dirty="0">
                <a:solidFill>
                  <a:srgbClr val="6C6F70"/>
                </a:solidFill>
                <a:effectLst/>
                <a:latin typeface="Verdana" charset="0"/>
                <a:ea typeface="Verdana" charset="0"/>
                <a:cs typeface="Verdana" charset="0"/>
              </a:rPr>
              <a:t> </a:t>
            </a:r>
            <a:r>
              <a:rPr lang="en-US" sz="2400" b="0" i="0" kern="1200" dirty="0" err="1">
                <a:solidFill>
                  <a:srgbClr val="6C6F70"/>
                </a:solidFill>
                <a:effectLst/>
                <a:latin typeface="Verdana" charset="0"/>
                <a:ea typeface="Verdana" charset="0"/>
                <a:cs typeface="Verdana" charset="0"/>
              </a:rPr>
              <a:t>volutpat</a:t>
            </a:r>
            <a:r>
              <a:rPr lang="en-US" sz="2400" b="0" i="0" kern="1200" dirty="0">
                <a:solidFill>
                  <a:srgbClr val="6C6F70"/>
                </a:solidFill>
                <a:effectLst/>
                <a:latin typeface="Verdana" charset="0"/>
                <a:ea typeface="Verdana" charset="0"/>
                <a:cs typeface="Verdana" charset="0"/>
              </a:rPr>
              <a:t> nisi </a:t>
            </a:r>
            <a:r>
              <a:rPr lang="en-US" sz="2400" b="0" i="0" kern="1200" dirty="0" err="1">
                <a:solidFill>
                  <a:srgbClr val="6C6F70"/>
                </a:solidFill>
                <a:effectLst/>
                <a:latin typeface="Verdana" charset="0"/>
                <a:ea typeface="Verdana" charset="0"/>
                <a:cs typeface="Verdana" charset="0"/>
              </a:rPr>
              <a:t>quis</a:t>
            </a:r>
            <a:r>
              <a:rPr lang="en-US" sz="2400" b="0" i="0" kern="1200" dirty="0">
                <a:solidFill>
                  <a:srgbClr val="6C6F70"/>
                </a:solidFill>
                <a:effectLst/>
                <a:latin typeface="Verdana" charset="0"/>
                <a:ea typeface="Verdana" charset="0"/>
                <a:cs typeface="Verdana" charset="0"/>
              </a:rPr>
              <a:t> </a:t>
            </a:r>
            <a:r>
              <a:rPr lang="en-US" sz="2400" b="0" i="0" kern="1200" dirty="0" err="1">
                <a:solidFill>
                  <a:srgbClr val="6C6F70"/>
                </a:solidFill>
                <a:effectLst/>
                <a:latin typeface="Verdana" charset="0"/>
                <a:ea typeface="Verdana" charset="0"/>
                <a:cs typeface="Verdana" charset="0"/>
              </a:rPr>
              <a:t>tincidunt</a:t>
            </a:r>
            <a:r>
              <a:rPr lang="en-US" sz="2400" b="0" i="0" kern="1200" dirty="0">
                <a:solidFill>
                  <a:srgbClr val="6C6F70"/>
                </a:solidFill>
                <a:effectLst/>
                <a:latin typeface="Verdana" charset="0"/>
                <a:ea typeface="Verdana" charset="0"/>
                <a:cs typeface="Verdana" charset="0"/>
              </a:rPr>
              <a:t>. Donec </a:t>
            </a:r>
            <a:r>
              <a:rPr lang="en-US" sz="2400" b="0" i="0" kern="1200" dirty="0" err="1">
                <a:solidFill>
                  <a:srgbClr val="6C6F70"/>
                </a:solidFill>
                <a:effectLst/>
                <a:latin typeface="Verdana" charset="0"/>
                <a:ea typeface="Verdana" charset="0"/>
                <a:cs typeface="Verdana" charset="0"/>
              </a:rPr>
              <a:t>elementum</a:t>
            </a:r>
            <a:r>
              <a:rPr lang="en-US" sz="2400" b="0" i="0" kern="1200" dirty="0">
                <a:solidFill>
                  <a:srgbClr val="6C6F70"/>
                </a:solidFill>
                <a:effectLst/>
                <a:latin typeface="Verdana" charset="0"/>
                <a:ea typeface="Verdana" charset="0"/>
                <a:cs typeface="Verdana" charset="0"/>
              </a:rPr>
              <a:t>, </a:t>
            </a:r>
            <a:r>
              <a:rPr lang="en-US" sz="2400" b="0" i="0" kern="1200" dirty="0" err="1">
                <a:solidFill>
                  <a:srgbClr val="6C6F70"/>
                </a:solidFill>
                <a:effectLst/>
                <a:latin typeface="Verdana" charset="0"/>
                <a:ea typeface="Verdana" charset="0"/>
                <a:cs typeface="Verdana" charset="0"/>
              </a:rPr>
              <a:t>lectus</a:t>
            </a:r>
            <a:r>
              <a:rPr lang="en-US" sz="2400" b="0" i="0" kern="1200" dirty="0">
                <a:solidFill>
                  <a:srgbClr val="6C6F70"/>
                </a:solidFill>
                <a:effectLst/>
                <a:latin typeface="Verdana" charset="0"/>
                <a:ea typeface="Verdana" charset="0"/>
                <a:cs typeface="Verdana" charset="0"/>
              </a:rPr>
              <a:t> </a:t>
            </a:r>
            <a:r>
              <a:rPr lang="en-US" sz="2400" b="0" i="0" kern="1200" dirty="0" err="1">
                <a:solidFill>
                  <a:srgbClr val="6C6F70"/>
                </a:solidFill>
                <a:effectLst/>
                <a:latin typeface="Verdana" charset="0"/>
                <a:ea typeface="Verdana" charset="0"/>
                <a:cs typeface="Verdana" charset="0"/>
              </a:rPr>
              <a:t>varius</a:t>
            </a:r>
            <a:r>
              <a:rPr lang="en-US" sz="2400" b="0" i="0" kern="1200" dirty="0">
                <a:solidFill>
                  <a:srgbClr val="6C6F70"/>
                </a:solidFill>
                <a:effectLst/>
                <a:latin typeface="Verdana" charset="0"/>
                <a:ea typeface="Verdana" charset="0"/>
                <a:cs typeface="Verdana" charset="0"/>
              </a:rPr>
              <a:t> </a:t>
            </a:r>
            <a:r>
              <a:rPr lang="en-US" sz="2400" b="0" i="0" kern="1200" dirty="0" err="1">
                <a:solidFill>
                  <a:srgbClr val="6C6F70"/>
                </a:solidFill>
                <a:effectLst/>
                <a:latin typeface="Verdana" charset="0"/>
                <a:ea typeface="Verdana" charset="0"/>
                <a:cs typeface="Verdana" charset="0"/>
              </a:rPr>
              <a:t>ullamcorper</a:t>
            </a:r>
            <a:r>
              <a:rPr lang="en-US" sz="2400" b="0" i="0" kern="1200" dirty="0">
                <a:solidFill>
                  <a:srgbClr val="6C6F70"/>
                </a:solidFill>
                <a:effectLst/>
                <a:latin typeface="Verdana" charset="0"/>
                <a:ea typeface="Verdana" charset="0"/>
                <a:cs typeface="Verdana" charset="0"/>
              </a:rPr>
              <a:t> </a:t>
            </a:r>
            <a:r>
              <a:rPr lang="en-US" sz="2400" b="0" i="0" kern="1200" dirty="0" err="1">
                <a:solidFill>
                  <a:srgbClr val="6C6F70"/>
                </a:solidFill>
                <a:effectLst/>
                <a:latin typeface="Verdana" charset="0"/>
                <a:ea typeface="Verdana" charset="0"/>
                <a:cs typeface="Verdana" charset="0"/>
              </a:rPr>
              <a:t>commodo</a:t>
            </a:r>
            <a:r>
              <a:rPr lang="en-US" sz="2400" b="0" i="0" kern="1200" dirty="0">
                <a:solidFill>
                  <a:srgbClr val="6C6F70"/>
                </a:solidFill>
                <a:effectLst/>
                <a:latin typeface="Verdana" charset="0"/>
                <a:ea typeface="Verdana" charset="0"/>
                <a:cs typeface="Verdana" charset="0"/>
              </a:rPr>
              <a:t>.</a:t>
            </a:r>
            <a:endParaRPr lang="en-US" sz="2400" dirty="0">
              <a:solidFill>
                <a:srgbClr val="6C6F70"/>
              </a:solidFill>
              <a:latin typeface="Verdana" charset="0"/>
              <a:ea typeface="Verdana" charset="0"/>
              <a:cs typeface="Verdana" charset="0"/>
            </a:endParaRPr>
          </a:p>
        </p:txBody>
      </p:sp>
      <p:pic>
        <p:nvPicPr>
          <p:cNvPr id="8" name="Picture 7" descr="snake stencil.ai"/>
          <p:cNvPicPr>
            <a:picLocks noChangeAspect="1"/>
          </p:cNvPicPr>
          <p:nvPr userDrawn="1"/>
        </p:nvPicPr>
        <p:blipFill rotWithShape="1">
          <a:blip r:embed="rId3">
            <a:duotone>
              <a:prstClr val="black"/>
              <a:schemeClr val="accent1">
                <a:tint val="45000"/>
                <a:satMod val="400000"/>
              </a:schemeClr>
            </a:duotone>
            <a:alphaModFix amt="50000"/>
          </a:blip>
          <a:srcRect l="9721" t="22200" r="12177" b="14168"/>
          <a:stretch/>
        </p:blipFill>
        <p:spPr>
          <a:xfrm rot="10800000">
            <a:off x="6597744" y="-3"/>
            <a:ext cx="5594255" cy="5898348"/>
          </a:xfrm>
          <a:prstGeom prst="rect">
            <a:avLst/>
          </a:prstGeom>
        </p:spPr>
      </p:pic>
    </p:spTree>
    <p:extLst>
      <p:ext uri="{BB962C8B-B14F-4D97-AF65-F5344CB8AC3E}">
        <p14:creationId xmlns:p14="http://schemas.microsoft.com/office/powerpoint/2010/main" val="450519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9218E-432B-A1BA-014A-87BE386232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F466D9-C6D8-A6B2-E544-9D1BF6E03B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FC4060-EC56-191F-6F9F-EDBD011E0FD1}"/>
              </a:ext>
            </a:extLst>
          </p:cNvPr>
          <p:cNvSpPr>
            <a:spLocks noGrp="1"/>
          </p:cNvSpPr>
          <p:nvPr>
            <p:ph type="dt" sz="half" idx="10"/>
          </p:nvPr>
        </p:nvSpPr>
        <p:spPr/>
        <p:txBody>
          <a:bodyPr/>
          <a:lstStyle/>
          <a:p>
            <a:fld id="{608EB393-6EF3-4591-AF2E-413922F9748A}" type="datetimeFigureOut">
              <a:rPr lang="en-US" smtClean="0"/>
              <a:t>6/27/2023</a:t>
            </a:fld>
            <a:endParaRPr lang="en-US"/>
          </a:p>
        </p:txBody>
      </p:sp>
      <p:sp>
        <p:nvSpPr>
          <p:cNvPr id="5" name="Footer Placeholder 4">
            <a:extLst>
              <a:ext uri="{FF2B5EF4-FFF2-40B4-BE49-F238E27FC236}">
                <a16:creationId xmlns:a16="http://schemas.microsoft.com/office/drawing/2014/main" id="{CA16AE2E-C32C-84C9-07A5-124527B513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1EEA0C-311B-4E83-7EC0-4EF2B591A902}"/>
              </a:ext>
            </a:extLst>
          </p:cNvPr>
          <p:cNvSpPr>
            <a:spLocks noGrp="1"/>
          </p:cNvSpPr>
          <p:nvPr>
            <p:ph type="sldNum" sz="quarter" idx="12"/>
          </p:nvPr>
        </p:nvSpPr>
        <p:spPr/>
        <p:txBody>
          <a:bodyPr/>
          <a:lstStyle/>
          <a:p>
            <a:fld id="{22B2492E-0861-44B6-9FF1-5DBDE105C017}" type="slidenum">
              <a:rPr lang="en-US" smtClean="0"/>
              <a:t>‹#›</a:t>
            </a:fld>
            <a:endParaRPr lang="en-US"/>
          </a:p>
        </p:txBody>
      </p:sp>
    </p:spTree>
    <p:extLst>
      <p:ext uri="{BB962C8B-B14F-4D97-AF65-F5344CB8AC3E}">
        <p14:creationId xmlns:p14="http://schemas.microsoft.com/office/powerpoint/2010/main" val="716793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36735-5C12-FB82-727C-9C0F4EE951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ADE808-02E7-6CC1-69A9-155E62D05E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06279B-DF37-6414-5F60-AF76CEA77593}"/>
              </a:ext>
            </a:extLst>
          </p:cNvPr>
          <p:cNvSpPr>
            <a:spLocks noGrp="1"/>
          </p:cNvSpPr>
          <p:nvPr>
            <p:ph type="dt" sz="half" idx="10"/>
          </p:nvPr>
        </p:nvSpPr>
        <p:spPr/>
        <p:txBody>
          <a:bodyPr/>
          <a:lstStyle/>
          <a:p>
            <a:fld id="{2C36766D-D811-4D05-A581-817EF19EBE0D}" type="datetimeFigureOut">
              <a:rPr lang="en-US" smtClean="0"/>
              <a:t>6/27/2023</a:t>
            </a:fld>
            <a:endParaRPr lang="en-US"/>
          </a:p>
        </p:txBody>
      </p:sp>
      <p:sp>
        <p:nvSpPr>
          <p:cNvPr id="5" name="Footer Placeholder 4">
            <a:extLst>
              <a:ext uri="{FF2B5EF4-FFF2-40B4-BE49-F238E27FC236}">
                <a16:creationId xmlns:a16="http://schemas.microsoft.com/office/drawing/2014/main" id="{D0CD89C9-EC74-15F6-447C-F1F6B214F8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CC300-82F9-B494-2AFC-1FBF0AB85905}"/>
              </a:ext>
            </a:extLst>
          </p:cNvPr>
          <p:cNvSpPr>
            <a:spLocks noGrp="1"/>
          </p:cNvSpPr>
          <p:nvPr>
            <p:ph type="sldNum" sz="quarter" idx="12"/>
          </p:nvPr>
        </p:nvSpPr>
        <p:spPr/>
        <p:txBody>
          <a:bodyPr/>
          <a:lstStyle/>
          <a:p>
            <a:fld id="{D3D989DD-552E-4483-9217-D967976B7452}" type="slidenum">
              <a:rPr lang="en-US" smtClean="0"/>
              <a:t>‹#›</a:t>
            </a:fld>
            <a:endParaRPr lang="en-US"/>
          </a:p>
        </p:txBody>
      </p:sp>
    </p:spTree>
    <p:extLst>
      <p:ext uri="{BB962C8B-B14F-4D97-AF65-F5344CB8AC3E}">
        <p14:creationId xmlns:p14="http://schemas.microsoft.com/office/powerpoint/2010/main" val="587695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454E8-B9B8-CAD2-9367-044284B0BD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52A75A-02BB-6639-EF9F-8C26F30BE6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C204B2-C155-B899-89C0-21FBC0503C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A0AF93-5890-F1AE-D382-7C1A1D4FBC10}"/>
              </a:ext>
            </a:extLst>
          </p:cNvPr>
          <p:cNvSpPr>
            <a:spLocks noGrp="1"/>
          </p:cNvSpPr>
          <p:nvPr>
            <p:ph type="dt" sz="half" idx="10"/>
          </p:nvPr>
        </p:nvSpPr>
        <p:spPr/>
        <p:txBody>
          <a:bodyPr/>
          <a:lstStyle/>
          <a:p>
            <a:fld id="{2C36766D-D811-4D05-A581-817EF19EBE0D}" type="datetimeFigureOut">
              <a:rPr lang="en-US" smtClean="0"/>
              <a:t>6/27/2023</a:t>
            </a:fld>
            <a:endParaRPr lang="en-US"/>
          </a:p>
        </p:txBody>
      </p:sp>
      <p:sp>
        <p:nvSpPr>
          <p:cNvPr id="6" name="Footer Placeholder 5">
            <a:extLst>
              <a:ext uri="{FF2B5EF4-FFF2-40B4-BE49-F238E27FC236}">
                <a16:creationId xmlns:a16="http://schemas.microsoft.com/office/drawing/2014/main" id="{4E61C4BE-26B9-3432-16DC-41E14D3D1D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01E280-2CBC-CF40-5754-A2E4600E520C}"/>
              </a:ext>
            </a:extLst>
          </p:cNvPr>
          <p:cNvSpPr>
            <a:spLocks noGrp="1"/>
          </p:cNvSpPr>
          <p:nvPr>
            <p:ph type="sldNum" sz="quarter" idx="12"/>
          </p:nvPr>
        </p:nvSpPr>
        <p:spPr/>
        <p:txBody>
          <a:bodyPr/>
          <a:lstStyle/>
          <a:p>
            <a:fld id="{D3D989DD-552E-4483-9217-D967976B7452}" type="slidenum">
              <a:rPr lang="en-US" smtClean="0"/>
              <a:t>‹#›</a:t>
            </a:fld>
            <a:endParaRPr lang="en-US"/>
          </a:p>
        </p:txBody>
      </p:sp>
    </p:spTree>
    <p:extLst>
      <p:ext uri="{BB962C8B-B14F-4D97-AF65-F5344CB8AC3E}">
        <p14:creationId xmlns:p14="http://schemas.microsoft.com/office/powerpoint/2010/main" val="2140252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1AAC3-1472-E80F-E948-52673C72DA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E84211-B378-B14B-9763-5BF773791B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85F284-579B-644C-9C78-118155C999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B7C72A-EA0E-9C2A-3BA7-29418449FA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048062-429D-930D-EF10-6E2268CDB6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C1C5D7-A39F-F225-16C4-207DA14D4C01}"/>
              </a:ext>
            </a:extLst>
          </p:cNvPr>
          <p:cNvSpPr>
            <a:spLocks noGrp="1"/>
          </p:cNvSpPr>
          <p:nvPr>
            <p:ph type="dt" sz="half" idx="10"/>
          </p:nvPr>
        </p:nvSpPr>
        <p:spPr/>
        <p:txBody>
          <a:bodyPr/>
          <a:lstStyle/>
          <a:p>
            <a:fld id="{2C36766D-D811-4D05-A581-817EF19EBE0D}" type="datetimeFigureOut">
              <a:rPr lang="en-US" smtClean="0"/>
              <a:t>6/27/2023</a:t>
            </a:fld>
            <a:endParaRPr lang="en-US"/>
          </a:p>
        </p:txBody>
      </p:sp>
      <p:sp>
        <p:nvSpPr>
          <p:cNvPr id="8" name="Footer Placeholder 7">
            <a:extLst>
              <a:ext uri="{FF2B5EF4-FFF2-40B4-BE49-F238E27FC236}">
                <a16:creationId xmlns:a16="http://schemas.microsoft.com/office/drawing/2014/main" id="{13A656C3-0301-889B-022B-0F6F2B3853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3F7E96-3C16-D6AF-C054-A24A2EA9F2AB}"/>
              </a:ext>
            </a:extLst>
          </p:cNvPr>
          <p:cNvSpPr>
            <a:spLocks noGrp="1"/>
          </p:cNvSpPr>
          <p:nvPr>
            <p:ph type="sldNum" sz="quarter" idx="12"/>
          </p:nvPr>
        </p:nvSpPr>
        <p:spPr/>
        <p:txBody>
          <a:bodyPr/>
          <a:lstStyle/>
          <a:p>
            <a:fld id="{D3D989DD-552E-4483-9217-D967976B7452}" type="slidenum">
              <a:rPr lang="en-US" smtClean="0"/>
              <a:t>‹#›</a:t>
            </a:fld>
            <a:endParaRPr lang="en-US"/>
          </a:p>
        </p:txBody>
      </p:sp>
    </p:spTree>
    <p:extLst>
      <p:ext uri="{BB962C8B-B14F-4D97-AF65-F5344CB8AC3E}">
        <p14:creationId xmlns:p14="http://schemas.microsoft.com/office/powerpoint/2010/main" val="2111834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6A853-0912-AD52-A320-4C36236CB2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B91D8B-E2B8-57A1-F188-967BF7D395C9}"/>
              </a:ext>
            </a:extLst>
          </p:cNvPr>
          <p:cNvSpPr>
            <a:spLocks noGrp="1"/>
          </p:cNvSpPr>
          <p:nvPr>
            <p:ph type="dt" sz="half" idx="10"/>
          </p:nvPr>
        </p:nvSpPr>
        <p:spPr/>
        <p:txBody>
          <a:bodyPr/>
          <a:lstStyle/>
          <a:p>
            <a:fld id="{2C36766D-D811-4D05-A581-817EF19EBE0D}" type="datetimeFigureOut">
              <a:rPr lang="en-US" smtClean="0"/>
              <a:t>6/27/2023</a:t>
            </a:fld>
            <a:endParaRPr lang="en-US"/>
          </a:p>
        </p:txBody>
      </p:sp>
      <p:sp>
        <p:nvSpPr>
          <p:cNvPr id="4" name="Footer Placeholder 3">
            <a:extLst>
              <a:ext uri="{FF2B5EF4-FFF2-40B4-BE49-F238E27FC236}">
                <a16:creationId xmlns:a16="http://schemas.microsoft.com/office/drawing/2014/main" id="{AF540A4B-D7AD-2188-32F7-12DD93F330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4B99DE-2D9B-CA59-5686-D52DF8B4A7EA}"/>
              </a:ext>
            </a:extLst>
          </p:cNvPr>
          <p:cNvSpPr>
            <a:spLocks noGrp="1"/>
          </p:cNvSpPr>
          <p:nvPr>
            <p:ph type="sldNum" sz="quarter" idx="12"/>
          </p:nvPr>
        </p:nvSpPr>
        <p:spPr/>
        <p:txBody>
          <a:bodyPr/>
          <a:lstStyle/>
          <a:p>
            <a:fld id="{D3D989DD-552E-4483-9217-D967976B7452}" type="slidenum">
              <a:rPr lang="en-US" smtClean="0"/>
              <a:t>‹#›</a:t>
            </a:fld>
            <a:endParaRPr lang="en-US"/>
          </a:p>
        </p:txBody>
      </p:sp>
    </p:spTree>
    <p:extLst>
      <p:ext uri="{BB962C8B-B14F-4D97-AF65-F5344CB8AC3E}">
        <p14:creationId xmlns:p14="http://schemas.microsoft.com/office/powerpoint/2010/main" val="3239670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80B58-819C-634C-A957-9609D79BA6D5}"/>
              </a:ext>
            </a:extLst>
          </p:cNvPr>
          <p:cNvSpPr>
            <a:spLocks noGrp="1"/>
          </p:cNvSpPr>
          <p:nvPr>
            <p:ph type="dt" sz="half" idx="10"/>
          </p:nvPr>
        </p:nvSpPr>
        <p:spPr/>
        <p:txBody>
          <a:bodyPr/>
          <a:lstStyle/>
          <a:p>
            <a:fld id="{2C36766D-D811-4D05-A581-817EF19EBE0D}" type="datetimeFigureOut">
              <a:rPr lang="en-US" smtClean="0"/>
              <a:t>6/27/2023</a:t>
            </a:fld>
            <a:endParaRPr lang="en-US"/>
          </a:p>
        </p:txBody>
      </p:sp>
      <p:sp>
        <p:nvSpPr>
          <p:cNvPr id="3" name="Footer Placeholder 2">
            <a:extLst>
              <a:ext uri="{FF2B5EF4-FFF2-40B4-BE49-F238E27FC236}">
                <a16:creationId xmlns:a16="http://schemas.microsoft.com/office/drawing/2014/main" id="{023B7926-025C-C648-A980-C53B48A66E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A54337-7CE5-E75F-3544-9EA3A0E38162}"/>
              </a:ext>
            </a:extLst>
          </p:cNvPr>
          <p:cNvSpPr>
            <a:spLocks noGrp="1"/>
          </p:cNvSpPr>
          <p:nvPr>
            <p:ph type="sldNum" sz="quarter" idx="12"/>
          </p:nvPr>
        </p:nvSpPr>
        <p:spPr/>
        <p:txBody>
          <a:bodyPr/>
          <a:lstStyle/>
          <a:p>
            <a:fld id="{D3D989DD-552E-4483-9217-D967976B7452}" type="slidenum">
              <a:rPr lang="en-US" smtClean="0"/>
              <a:t>‹#›</a:t>
            </a:fld>
            <a:endParaRPr lang="en-US"/>
          </a:p>
        </p:txBody>
      </p:sp>
    </p:spTree>
    <p:extLst>
      <p:ext uri="{BB962C8B-B14F-4D97-AF65-F5344CB8AC3E}">
        <p14:creationId xmlns:p14="http://schemas.microsoft.com/office/powerpoint/2010/main" val="3016446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53FF-2D5D-27E1-9904-F60A82D702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33A75C-02F9-3A44-2309-AE67027503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AD9284-7F92-D248-C65D-B6F8B3205D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5C8EE8-89E6-B638-996C-BC5BDB707E9B}"/>
              </a:ext>
            </a:extLst>
          </p:cNvPr>
          <p:cNvSpPr>
            <a:spLocks noGrp="1"/>
          </p:cNvSpPr>
          <p:nvPr>
            <p:ph type="dt" sz="half" idx="10"/>
          </p:nvPr>
        </p:nvSpPr>
        <p:spPr/>
        <p:txBody>
          <a:bodyPr/>
          <a:lstStyle/>
          <a:p>
            <a:fld id="{2C36766D-D811-4D05-A581-817EF19EBE0D}" type="datetimeFigureOut">
              <a:rPr lang="en-US" smtClean="0"/>
              <a:t>6/27/2023</a:t>
            </a:fld>
            <a:endParaRPr lang="en-US"/>
          </a:p>
        </p:txBody>
      </p:sp>
      <p:sp>
        <p:nvSpPr>
          <p:cNvPr id="6" name="Footer Placeholder 5">
            <a:extLst>
              <a:ext uri="{FF2B5EF4-FFF2-40B4-BE49-F238E27FC236}">
                <a16:creationId xmlns:a16="http://schemas.microsoft.com/office/drawing/2014/main" id="{D802AB4B-5E41-F91D-8628-62B0F851B9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A581F0-4A7F-7D8A-EA79-1428891A7F13}"/>
              </a:ext>
            </a:extLst>
          </p:cNvPr>
          <p:cNvSpPr>
            <a:spLocks noGrp="1"/>
          </p:cNvSpPr>
          <p:nvPr>
            <p:ph type="sldNum" sz="quarter" idx="12"/>
          </p:nvPr>
        </p:nvSpPr>
        <p:spPr/>
        <p:txBody>
          <a:bodyPr/>
          <a:lstStyle/>
          <a:p>
            <a:fld id="{D3D989DD-552E-4483-9217-D967976B7452}" type="slidenum">
              <a:rPr lang="en-US" smtClean="0"/>
              <a:t>‹#›</a:t>
            </a:fld>
            <a:endParaRPr lang="en-US"/>
          </a:p>
        </p:txBody>
      </p:sp>
    </p:spTree>
    <p:extLst>
      <p:ext uri="{BB962C8B-B14F-4D97-AF65-F5344CB8AC3E}">
        <p14:creationId xmlns:p14="http://schemas.microsoft.com/office/powerpoint/2010/main" val="658620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1E66C-DBE4-82B7-3F0F-42041144AE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8343A2-9236-F448-FA2F-3487543117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5FB1EB-ACE2-5C33-FDBF-FA4979E489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DA97BC-1FC2-ADD0-CC6D-A98FDAFA0484}"/>
              </a:ext>
            </a:extLst>
          </p:cNvPr>
          <p:cNvSpPr>
            <a:spLocks noGrp="1"/>
          </p:cNvSpPr>
          <p:nvPr>
            <p:ph type="dt" sz="half" idx="10"/>
          </p:nvPr>
        </p:nvSpPr>
        <p:spPr/>
        <p:txBody>
          <a:bodyPr/>
          <a:lstStyle/>
          <a:p>
            <a:fld id="{2C36766D-D811-4D05-A581-817EF19EBE0D}" type="datetimeFigureOut">
              <a:rPr lang="en-US" smtClean="0"/>
              <a:t>6/27/2023</a:t>
            </a:fld>
            <a:endParaRPr lang="en-US"/>
          </a:p>
        </p:txBody>
      </p:sp>
      <p:sp>
        <p:nvSpPr>
          <p:cNvPr id="6" name="Footer Placeholder 5">
            <a:extLst>
              <a:ext uri="{FF2B5EF4-FFF2-40B4-BE49-F238E27FC236}">
                <a16:creationId xmlns:a16="http://schemas.microsoft.com/office/drawing/2014/main" id="{1A0C419D-053E-F2ED-AC01-B3E7F6B4EA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E8BC4F-CEDF-0CE8-DA8F-FD14EF4F4B96}"/>
              </a:ext>
            </a:extLst>
          </p:cNvPr>
          <p:cNvSpPr>
            <a:spLocks noGrp="1"/>
          </p:cNvSpPr>
          <p:nvPr>
            <p:ph type="sldNum" sz="quarter" idx="12"/>
          </p:nvPr>
        </p:nvSpPr>
        <p:spPr/>
        <p:txBody>
          <a:bodyPr/>
          <a:lstStyle/>
          <a:p>
            <a:fld id="{D3D989DD-552E-4483-9217-D967976B7452}" type="slidenum">
              <a:rPr lang="en-US" smtClean="0"/>
              <a:t>‹#›</a:t>
            </a:fld>
            <a:endParaRPr lang="en-US"/>
          </a:p>
        </p:txBody>
      </p:sp>
    </p:spTree>
    <p:extLst>
      <p:ext uri="{BB962C8B-B14F-4D97-AF65-F5344CB8AC3E}">
        <p14:creationId xmlns:p14="http://schemas.microsoft.com/office/powerpoint/2010/main" val="3913841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4.xml"/><Relationship Id="rId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F6612F-EC50-F1FE-C4F2-35D249783C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C95AE4-5E38-8F91-2269-5F616E3CDB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726A94-60FB-B34D-AE29-4F07A6A685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36766D-D811-4D05-A581-817EF19EBE0D}" type="datetimeFigureOut">
              <a:rPr lang="en-US" smtClean="0"/>
              <a:t>6/27/2023</a:t>
            </a:fld>
            <a:endParaRPr lang="en-US"/>
          </a:p>
        </p:txBody>
      </p:sp>
      <p:sp>
        <p:nvSpPr>
          <p:cNvPr id="5" name="Footer Placeholder 4">
            <a:extLst>
              <a:ext uri="{FF2B5EF4-FFF2-40B4-BE49-F238E27FC236}">
                <a16:creationId xmlns:a16="http://schemas.microsoft.com/office/drawing/2014/main" id="{CE8C5891-7997-E9B3-3D11-D50292F9C1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4A4FF0-1559-4DBF-2772-5796A1303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D989DD-552E-4483-9217-D967976B7452}" type="slidenum">
              <a:rPr lang="en-US" smtClean="0"/>
              <a:t>‹#›</a:t>
            </a:fld>
            <a:endParaRPr lang="en-US"/>
          </a:p>
        </p:txBody>
      </p:sp>
    </p:spTree>
    <p:extLst>
      <p:ext uri="{BB962C8B-B14F-4D97-AF65-F5344CB8AC3E}">
        <p14:creationId xmlns:p14="http://schemas.microsoft.com/office/powerpoint/2010/main" val="4201164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6FC419F-266A-4F7A-8DC7-6E07C0171FC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Paragraph Title</a:t>
            </a:r>
          </a:p>
        </p:txBody>
      </p:sp>
      <p:sp>
        <p:nvSpPr>
          <p:cNvPr id="1027" name="Text Placeholder 2">
            <a:extLst>
              <a:ext uri="{FF2B5EF4-FFF2-40B4-BE49-F238E27FC236}">
                <a16:creationId xmlns:a16="http://schemas.microsoft.com/office/drawing/2014/main" id="{50CA262A-29A4-4920-B110-C0D75EAF7A05}"/>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934B3BA-3EE8-48E9-AF87-EF3EAC383A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6C33903-DD1E-40FB-861A-C1F8DCB0C1C8}" type="datetimeFigureOut">
              <a:rPr lang="en-US"/>
              <a:pPr>
                <a:defRPr/>
              </a:pPr>
              <a:t>6/27/2023</a:t>
            </a:fld>
            <a:endParaRPr lang="en-US"/>
          </a:p>
        </p:txBody>
      </p:sp>
      <p:sp>
        <p:nvSpPr>
          <p:cNvPr id="5" name="Footer Placeholder 4">
            <a:extLst>
              <a:ext uri="{FF2B5EF4-FFF2-40B4-BE49-F238E27FC236}">
                <a16:creationId xmlns:a16="http://schemas.microsoft.com/office/drawing/2014/main" id="{BDB417E9-B330-4323-8B9E-5364FB661C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9A0AA577-597F-4663-B44C-B38AA3A6DE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BEDB0430-3723-417C-975A-7F0B213E7FD8}" type="slidenum">
              <a:rPr lang="en-US"/>
              <a:pPr>
                <a:defRPr/>
              </a:pPr>
              <a:t>‹#›</a:t>
            </a:fld>
            <a:endParaRPr lang="en-US"/>
          </a:p>
        </p:txBody>
      </p:sp>
      <p:pic>
        <p:nvPicPr>
          <p:cNvPr id="1031" name="Picture 6">
            <a:extLst>
              <a:ext uri="{FF2B5EF4-FFF2-40B4-BE49-F238E27FC236}">
                <a16:creationId xmlns:a16="http://schemas.microsoft.com/office/drawing/2014/main" id="{84A68AAA-2F79-42E9-A698-400D2EA27F8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26050" y="6161088"/>
            <a:ext cx="200977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5CF9A750-EA05-4975-8BFF-1519F8168932}"/>
              </a:ext>
            </a:extLst>
          </p:cNvPr>
          <p:cNvSpPr/>
          <p:nvPr/>
        </p:nvSpPr>
        <p:spPr>
          <a:xfrm>
            <a:off x="0" y="5897563"/>
            <a:ext cx="12192000" cy="460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Tree>
    <p:extLst>
      <p:ext uri="{BB962C8B-B14F-4D97-AF65-F5344CB8AC3E}">
        <p14:creationId xmlns:p14="http://schemas.microsoft.com/office/powerpoint/2010/main" val="2775318625"/>
      </p:ext>
    </p:extLst>
  </p:cSld>
  <p:clrMap bg1="lt1" tx1="dk1" bg2="lt2" tx2="dk2" accent1="accent1" accent2="accent2" accent3="accent3" accent4="accent4" accent5="accent5" accent6="accent6" hlink="hlink" folHlink="folHlink"/>
  <p:sldLayoutIdLst>
    <p:sldLayoutId id="2147483678" r:id="rId1"/>
    <p:sldLayoutId id="2363582981" r:id="rId2"/>
    <p:sldLayoutId id="2147483665" r:id="rId3"/>
    <p:sldLayoutId id="2147483666" r:id="rId4"/>
    <p:sldLayoutId id="2147483667" r:id="rId5"/>
    <p:sldLayoutId id="2147483668" r:id="rId6"/>
    <p:sldLayoutId id="2147483669" r:id="rId7"/>
    <p:sldLayoutId id="2147483670" r:id="rId8"/>
    <p:sldLayoutId id="2147483671" r:id="rId9"/>
    <p:sldLayoutId id="2147483673" r:id="rId10"/>
    <p:sldLayoutId id="2147483676"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37D9C5B0-AD98-463C-8CBF-6497E7E9A6EF}"/>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Paragraph Title</a:t>
            </a:r>
          </a:p>
        </p:txBody>
      </p:sp>
      <p:sp>
        <p:nvSpPr>
          <p:cNvPr id="7171" name="Text Placeholder 2">
            <a:extLst>
              <a:ext uri="{FF2B5EF4-FFF2-40B4-BE49-F238E27FC236}">
                <a16:creationId xmlns:a16="http://schemas.microsoft.com/office/drawing/2014/main" id="{455F462D-B7E2-4314-8295-16E0BE94382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934B3BA-3EE8-48E9-AF87-EF3EAC383A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8EB393-6EF3-4591-AF2E-413922F9748A}" type="datetimeFigureOut">
              <a:rPr lang="en-US" smtClean="0"/>
              <a:t>6/27/2023</a:t>
            </a:fld>
            <a:endParaRPr lang="en-US"/>
          </a:p>
        </p:txBody>
      </p:sp>
      <p:sp>
        <p:nvSpPr>
          <p:cNvPr id="5" name="Footer Placeholder 4">
            <a:extLst>
              <a:ext uri="{FF2B5EF4-FFF2-40B4-BE49-F238E27FC236}">
                <a16:creationId xmlns:a16="http://schemas.microsoft.com/office/drawing/2014/main" id="{BDB417E9-B330-4323-8B9E-5364FB661C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0AA577-597F-4663-B44C-B38AA3A6DE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B2492E-0861-44B6-9FF1-5DBDE105C017}" type="slidenum">
              <a:rPr lang="en-US" smtClean="0"/>
              <a:t>‹#›</a:t>
            </a:fld>
            <a:endParaRPr lang="en-US"/>
          </a:p>
        </p:txBody>
      </p:sp>
      <p:pic>
        <p:nvPicPr>
          <p:cNvPr id="7175" name="Picture 6">
            <a:extLst>
              <a:ext uri="{FF2B5EF4-FFF2-40B4-BE49-F238E27FC236}">
                <a16:creationId xmlns:a16="http://schemas.microsoft.com/office/drawing/2014/main" id="{BD7876E4-8B7B-4EAC-A65E-F22A375A8E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6050" y="6161088"/>
            <a:ext cx="200977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5CF9A750-EA05-4975-8BFF-1519F8168932}"/>
              </a:ext>
            </a:extLst>
          </p:cNvPr>
          <p:cNvSpPr/>
          <p:nvPr/>
        </p:nvSpPr>
        <p:spPr>
          <a:xfrm>
            <a:off x="0" y="5897563"/>
            <a:ext cx="12192000" cy="460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2" name="Picture 7" descr="CFPC PPP cover bkgrnd 4.jpg">
            <a:extLst>
              <a:ext uri="{FF2B5EF4-FFF2-40B4-BE49-F238E27FC236}">
                <a16:creationId xmlns:a16="http://schemas.microsoft.com/office/drawing/2014/main" id="{C77DC0AF-C5FE-0C97-3871-22E5BEA33066}"/>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BB312B6B-CDEB-BE27-F4F4-F76C86811CD4}"/>
              </a:ext>
            </a:extLst>
          </p:cNvPr>
          <p:cNvCxnSpPr/>
          <p:nvPr userDrawn="1"/>
        </p:nvCxnSpPr>
        <p:spPr>
          <a:xfrm>
            <a:off x="-203200" y="1217614"/>
            <a:ext cx="12700000" cy="1587"/>
          </a:xfrm>
          <a:prstGeom prst="line">
            <a:avLst/>
          </a:prstGeom>
          <a:ln w="38100" cap="flat" cmpd="sng" algn="ctr">
            <a:solidFill>
              <a:schemeClr val="accent1">
                <a:lumMod val="40000"/>
                <a:lumOff val="6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7291718"/>
      </p:ext>
    </p:extLst>
  </p:cSld>
  <p:clrMap bg1="lt1" tx1="dk1" bg2="lt2" tx2="dk2" accent1="accent1" accent2="accent2" accent3="accent3" accent4="accent4" accent5="accent5" accent6="accent6" hlink="hlink" folHlink="folHlink"/>
  <p:sldLayoutIdLst>
    <p:sldLayoutId id="2363582978" r:id="rId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6FC419F-266A-4F7A-8DC7-6E07C0171FC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Paragraph Title</a:t>
            </a:r>
          </a:p>
        </p:txBody>
      </p:sp>
      <p:sp>
        <p:nvSpPr>
          <p:cNvPr id="1027" name="Text Placeholder 2">
            <a:extLst>
              <a:ext uri="{FF2B5EF4-FFF2-40B4-BE49-F238E27FC236}">
                <a16:creationId xmlns:a16="http://schemas.microsoft.com/office/drawing/2014/main" id="{50CA262A-29A4-4920-B110-C0D75EAF7A05}"/>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934B3BA-3EE8-48E9-AF87-EF3EAC383A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6C33903-DD1E-40FB-861A-C1F8DCB0C1C8}" type="datetimeFigureOut">
              <a:rPr lang="en-US"/>
              <a:pPr>
                <a:defRPr/>
              </a:pPr>
              <a:t>6/27/2023</a:t>
            </a:fld>
            <a:endParaRPr lang="en-US"/>
          </a:p>
        </p:txBody>
      </p:sp>
      <p:sp>
        <p:nvSpPr>
          <p:cNvPr id="5" name="Footer Placeholder 4">
            <a:extLst>
              <a:ext uri="{FF2B5EF4-FFF2-40B4-BE49-F238E27FC236}">
                <a16:creationId xmlns:a16="http://schemas.microsoft.com/office/drawing/2014/main" id="{BDB417E9-B330-4323-8B9E-5364FB661C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9A0AA577-597F-4663-B44C-B38AA3A6DE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BEDB0430-3723-417C-975A-7F0B213E7FD8}" type="slidenum">
              <a:rPr lang="en-US"/>
              <a:pPr>
                <a:defRPr/>
              </a:pPr>
              <a:t>‹#›</a:t>
            </a:fld>
            <a:endParaRPr lang="en-US"/>
          </a:p>
        </p:txBody>
      </p:sp>
      <p:pic>
        <p:nvPicPr>
          <p:cNvPr id="1031" name="Picture 6">
            <a:extLst>
              <a:ext uri="{FF2B5EF4-FFF2-40B4-BE49-F238E27FC236}">
                <a16:creationId xmlns:a16="http://schemas.microsoft.com/office/drawing/2014/main" id="{84A68AAA-2F79-42E9-A698-400D2EA27F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6050" y="6161088"/>
            <a:ext cx="200977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5CF9A750-EA05-4975-8BFF-1519F8168932}"/>
              </a:ext>
            </a:extLst>
          </p:cNvPr>
          <p:cNvSpPr/>
          <p:nvPr/>
        </p:nvSpPr>
        <p:spPr>
          <a:xfrm>
            <a:off x="0" y="5897563"/>
            <a:ext cx="12192000" cy="460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Tree>
    <p:extLst>
      <p:ext uri="{BB962C8B-B14F-4D97-AF65-F5344CB8AC3E}">
        <p14:creationId xmlns:p14="http://schemas.microsoft.com/office/powerpoint/2010/main" val="390678783"/>
      </p:ext>
    </p:extLst>
  </p:cSld>
  <p:clrMap bg1="lt1" tx1="dk1" bg2="lt2" tx2="dk2" accent1="accent1" accent2="accent2" accent3="accent3" accent4="accent4" accent5="accent5" accent6="accent6" hlink="hlink" folHlink="folHlink"/>
  <p:sldLayoutIdLst>
    <p:sldLayoutId id="2363582977" r:id="rId1"/>
    <p:sldLayoutId id="2363582984" r:id="rId2"/>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37D9C5B0-AD98-463C-8CBF-6497E7E9A6EF}"/>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Paragraph Title</a:t>
            </a:r>
          </a:p>
        </p:txBody>
      </p:sp>
      <p:sp>
        <p:nvSpPr>
          <p:cNvPr id="7171" name="Text Placeholder 2">
            <a:extLst>
              <a:ext uri="{FF2B5EF4-FFF2-40B4-BE49-F238E27FC236}">
                <a16:creationId xmlns:a16="http://schemas.microsoft.com/office/drawing/2014/main" id="{455F462D-B7E2-4314-8295-16E0BE94382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934B3BA-3EE8-48E9-AF87-EF3EAC383A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8EB393-6EF3-4591-AF2E-413922F9748A}" type="datetimeFigureOut">
              <a:rPr lang="en-US" smtClean="0"/>
              <a:t>6/27/2023</a:t>
            </a:fld>
            <a:endParaRPr lang="en-US"/>
          </a:p>
        </p:txBody>
      </p:sp>
      <p:sp>
        <p:nvSpPr>
          <p:cNvPr id="5" name="Footer Placeholder 4">
            <a:extLst>
              <a:ext uri="{FF2B5EF4-FFF2-40B4-BE49-F238E27FC236}">
                <a16:creationId xmlns:a16="http://schemas.microsoft.com/office/drawing/2014/main" id="{BDB417E9-B330-4323-8B9E-5364FB661C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0AA577-597F-4663-B44C-B38AA3A6DE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B2492E-0861-44B6-9FF1-5DBDE105C017}" type="slidenum">
              <a:rPr lang="en-US" smtClean="0"/>
              <a:t>‹#›</a:t>
            </a:fld>
            <a:endParaRPr lang="en-US"/>
          </a:p>
        </p:txBody>
      </p:sp>
      <p:pic>
        <p:nvPicPr>
          <p:cNvPr id="7175" name="Picture 6">
            <a:extLst>
              <a:ext uri="{FF2B5EF4-FFF2-40B4-BE49-F238E27FC236}">
                <a16:creationId xmlns:a16="http://schemas.microsoft.com/office/drawing/2014/main" id="{BD7876E4-8B7B-4EAC-A65E-F22A375A8E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6050" y="6161088"/>
            <a:ext cx="200977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5CF9A750-EA05-4975-8BFF-1519F8168932}"/>
              </a:ext>
            </a:extLst>
          </p:cNvPr>
          <p:cNvSpPr/>
          <p:nvPr/>
        </p:nvSpPr>
        <p:spPr>
          <a:xfrm>
            <a:off x="0" y="5897563"/>
            <a:ext cx="12192000" cy="460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extLst>
      <p:ext uri="{BB962C8B-B14F-4D97-AF65-F5344CB8AC3E}">
        <p14:creationId xmlns:p14="http://schemas.microsoft.com/office/powerpoint/2010/main" val="1859172511"/>
      </p:ext>
    </p:extLst>
  </p:cSld>
  <p:clrMap bg1="lt1" tx1="dk1" bg2="lt2" tx2="dk2" accent1="accent1" accent2="accent2" accent3="accent3" accent4="accent4" accent5="accent5" accent6="accent6" hlink="hlink" folHlink="folHlink"/>
  <p:sldLayoutIdLst>
    <p:sldLayoutId id="2363582983" r:id="rId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hyperlink" Target="http://www.cfpc.ca/futurefp"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hyperlink" Target="mailto:academicfm@cfpc.c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sv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notesSlide" Target="../notesSlides/notesSlide6.xml"/><Relationship Id="rId16" Type="http://schemas.openxmlformats.org/officeDocument/2006/relationships/image" Target="../media/image31.png"/><Relationship Id="rId1" Type="http://schemas.openxmlformats.org/officeDocument/2006/relationships/slideLayout" Target="../slideLayouts/slideLayout25.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F02918-20EA-08C6-8D4B-B13E3B2C10F6}"/>
              </a:ext>
              <a:ext uri="{C183D7F6-B498-43B3-948B-1728B52AA6E4}">
                <adec:decorative xmlns:adec="http://schemas.microsoft.com/office/drawing/2017/decorative" val="1"/>
              </a:ext>
            </a:extLst>
          </p:cNvPr>
          <p:cNvPicPr>
            <a:picLocks noChangeAspect="1"/>
          </p:cNvPicPr>
          <p:nvPr/>
        </p:nvPicPr>
        <p:blipFill rotWithShape="1">
          <a:blip r:embed="rId3">
            <a:alphaModFix/>
          </a:blip>
          <a:srcRect l="3961"/>
          <a:stretch/>
        </p:blipFill>
        <p:spPr>
          <a:xfrm>
            <a:off x="3700923" y="1"/>
            <a:ext cx="8491077" cy="5896303"/>
          </a:xfrm>
          <a:prstGeom prst="rect">
            <a:avLst/>
          </a:prstGeom>
        </p:spPr>
      </p:pic>
      <p:sp>
        <p:nvSpPr>
          <p:cNvPr id="4" name="Rectangle 3">
            <a:extLst>
              <a:ext uri="{FF2B5EF4-FFF2-40B4-BE49-F238E27FC236}">
                <a16:creationId xmlns:a16="http://schemas.microsoft.com/office/drawing/2014/main" id="{AF0B0B76-AA11-C0C7-0121-2402C34471E6}"/>
              </a:ext>
              <a:ext uri="{C183D7F6-B498-43B3-948B-1728B52AA6E4}">
                <adec:decorative xmlns:adec="http://schemas.microsoft.com/office/drawing/2017/decorative" val="1"/>
              </a:ext>
            </a:extLst>
          </p:cNvPr>
          <p:cNvSpPr/>
          <p:nvPr/>
        </p:nvSpPr>
        <p:spPr>
          <a:xfrm>
            <a:off x="3678621" y="11151"/>
            <a:ext cx="6104472" cy="5896304"/>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088F6C-B432-4169-BCBA-D830E5B291EC}"/>
              </a:ext>
            </a:extLst>
          </p:cNvPr>
          <p:cNvSpPr>
            <a:spLocks noGrp="1"/>
          </p:cNvSpPr>
          <p:nvPr>
            <p:ph type="ctrTitle"/>
          </p:nvPr>
        </p:nvSpPr>
        <p:spPr>
          <a:xfrm>
            <a:off x="572884" y="814469"/>
            <a:ext cx="6220403" cy="1647671"/>
          </a:xfrm>
          <a:ln>
            <a:noFill/>
          </a:ln>
        </p:spPr>
        <p:txBody>
          <a:bodyPr vert="horz" wrap="square" lIns="91440" tIns="45720" rIns="91440" bIns="45720" numCol="1" anchor="t" anchorCtr="0" compatLnSpc="1">
            <a:prstTxWarp prst="textNoShape">
              <a:avLst/>
            </a:prstTxWarp>
            <a:noAutofit/>
          </a:bodyPr>
          <a:lstStyle/>
          <a:p>
            <a:pPr>
              <a:lnSpc>
                <a:spcPct val="100000"/>
              </a:lnSpc>
            </a:pPr>
            <a:r>
              <a:rPr lang="en-US" dirty="0">
                <a:solidFill>
                  <a:srgbClr val="0046AD"/>
                </a:solidFill>
              </a:rPr>
              <a:t>An educational prescription for strengthening health care in changing times</a:t>
            </a:r>
            <a:br>
              <a:rPr lang="en-US" dirty="0">
                <a:solidFill>
                  <a:srgbClr val="0046AD"/>
                </a:solidFill>
              </a:rPr>
            </a:br>
            <a:endParaRPr lang="en-US" spc="75" dirty="0">
              <a:solidFill>
                <a:srgbClr val="2F5597"/>
              </a:solidFill>
              <a:latin typeface="Calibri"/>
              <a:cs typeface="Times New Roman"/>
            </a:endParaRPr>
          </a:p>
        </p:txBody>
      </p:sp>
      <p:sp>
        <p:nvSpPr>
          <p:cNvPr id="3" name="Title 1">
            <a:extLst>
              <a:ext uri="{FF2B5EF4-FFF2-40B4-BE49-F238E27FC236}">
                <a16:creationId xmlns:a16="http://schemas.microsoft.com/office/drawing/2014/main" id="{187AE07C-439A-5A7D-2B9F-BCBF0678C097}"/>
              </a:ext>
            </a:extLst>
          </p:cNvPr>
          <p:cNvSpPr txBox="1">
            <a:spLocks/>
          </p:cNvSpPr>
          <p:nvPr/>
        </p:nvSpPr>
        <p:spPr>
          <a:xfrm>
            <a:off x="572884" y="2754600"/>
            <a:ext cx="7658211" cy="628699"/>
          </a:xfrm>
          <a:prstGeom prst="rect">
            <a:avLst/>
          </a:prstGeom>
          <a:ln>
            <a:noFill/>
          </a:ln>
        </p:spPr>
        <p:txBody>
          <a:bodyPr vert="horz" wrap="square" lIns="91440" tIns="45720" rIns="91440" bIns="45720" numCol="1" rtlCol="0" anchor="b" anchorCtr="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0046AD"/>
                </a:solidFill>
                <a:latin typeface="Myriad Pro" charset="0"/>
                <a:ea typeface="Myriad Pro" charset="0"/>
                <a:cs typeface="Myriad Pro" charset="0"/>
              </a:defRPr>
            </a:lvl1pPr>
          </a:lstStyle>
          <a:p>
            <a:r>
              <a:rPr lang="en-US" sz="2800" b="0" spc="75" dirty="0">
                <a:latin typeface="Myriad Pro"/>
                <a:cs typeface="Times New Roman"/>
              </a:rPr>
              <a:t>CFPC Outcomes of Training Project </a:t>
            </a:r>
            <a:endParaRPr lang="en-US" sz="1400" b="0" spc="75" dirty="0">
              <a:latin typeface="Calibri"/>
              <a:cs typeface="Times New Roman"/>
            </a:endParaRPr>
          </a:p>
        </p:txBody>
      </p:sp>
      <p:sp>
        <p:nvSpPr>
          <p:cNvPr id="10" name="TextBox 9">
            <a:extLst>
              <a:ext uri="{FF2B5EF4-FFF2-40B4-BE49-F238E27FC236}">
                <a16:creationId xmlns:a16="http://schemas.microsoft.com/office/drawing/2014/main" id="{DB2DBCD0-AE5B-4A61-90AA-60AABF509E6B}"/>
              </a:ext>
            </a:extLst>
          </p:cNvPr>
          <p:cNvSpPr txBox="1"/>
          <p:nvPr/>
        </p:nvSpPr>
        <p:spPr>
          <a:xfrm>
            <a:off x="572884" y="4055398"/>
            <a:ext cx="5601873" cy="89255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b="0" spc="75" dirty="0">
                <a:solidFill>
                  <a:schemeClr val="accent1">
                    <a:lumMod val="75000"/>
                  </a:schemeClr>
                </a:solidFill>
                <a:latin typeface="Myriad Pro"/>
                <a:cs typeface="Times New Roman"/>
              </a:rPr>
              <a:t>Spring 2023 Update</a:t>
            </a:r>
            <a:endParaRPr kumimoji="0" lang="en-US" sz="2800" b="1" i="0" u="none" strike="noStrike" kern="1200" cap="none" spc="0" normalizeH="0" baseline="0" noProof="0" dirty="0">
              <a:ln>
                <a:noFill/>
              </a:ln>
              <a:solidFill>
                <a:srgbClr val="5B9BD5">
                  <a:lumMod val="50000"/>
                </a:srgbClr>
              </a:solidFill>
              <a:effectLst/>
              <a:uLnTx/>
              <a:uFillTx/>
              <a:latin typeface="Myriad Pro" panose="020B050303040302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5B9BD5">
                    <a:lumMod val="50000"/>
                  </a:srgbClr>
                </a:solidFill>
                <a:effectLst/>
                <a:uLnTx/>
                <a:uFillTx/>
                <a:latin typeface="Myriad Pro" panose="020B0503030403020204"/>
                <a:ea typeface="+mn-ea"/>
                <a:cs typeface="+mn-cs"/>
              </a:rPr>
              <a:t>www.cfpc.ca/futurefp </a:t>
            </a:r>
          </a:p>
        </p:txBody>
      </p:sp>
    </p:spTree>
    <p:extLst>
      <p:ext uri="{BB962C8B-B14F-4D97-AF65-F5344CB8AC3E}">
        <p14:creationId xmlns:p14="http://schemas.microsoft.com/office/powerpoint/2010/main" val="2784749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6F2DB-2DEF-8E83-D6AA-53903B70F094}"/>
              </a:ext>
            </a:extLst>
          </p:cNvPr>
          <p:cNvSpPr>
            <a:spLocks noGrp="1"/>
          </p:cNvSpPr>
          <p:nvPr>
            <p:ph type="ctrTitle"/>
          </p:nvPr>
        </p:nvSpPr>
        <p:spPr>
          <a:xfrm>
            <a:off x="1015932" y="-182396"/>
            <a:ext cx="6452382" cy="2387600"/>
          </a:xfrm>
        </p:spPr>
        <p:txBody>
          <a:bodyPr>
            <a:normAutofit/>
          </a:bodyPr>
          <a:lstStyle/>
          <a:p>
            <a:r>
              <a:rPr lang="en-US" sz="8000" b="0" dirty="0"/>
              <a:t>Why?</a:t>
            </a:r>
          </a:p>
        </p:txBody>
      </p:sp>
      <p:sp>
        <p:nvSpPr>
          <p:cNvPr id="4" name="Rectangle: Rounded Corners 3">
            <a:extLst>
              <a:ext uri="{FF2B5EF4-FFF2-40B4-BE49-F238E27FC236}">
                <a16:creationId xmlns:a16="http://schemas.microsoft.com/office/drawing/2014/main" id="{78C2E049-6E2B-9C80-AF99-8B52ED576E39}"/>
              </a:ext>
            </a:extLst>
          </p:cNvPr>
          <p:cNvSpPr/>
          <p:nvPr/>
        </p:nvSpPr>
        <p:spPr>
          <a:xfrm>
            <a:off x="1127200" y="1860778"/>
            <a:ext cx="4465395"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1"/>
                </a:solidFill>
                <a:latin typeface="Myriad Pro" panose="020B0503030403020204"/>
              </a:rPr>
              <a:t>(extend training)</a:t>
            </a:r>
            <a:r>
              <a:rPr lang="en-US" dirty="0">
                <a:latin typeface="Myriad Pro" panose="020B0503030403020204"/>
              </a:rPr>
              <a:t>)</a:t>
            </a:r>
          </a:p>
        </p:txBody>
      </p:sp>
      <p:sp>
        <p:nvSpPr>
          <p:cNvPr id="6" name="Subtitle 5">
            <a:extLst>
              <a:ext uri="{FF2B5EF4-FFF2-40B4-BE49-F238E27FC236}">
                <a16:creationId xmlns:a16="http://schemas.microsoft.com/office/drawing/2014/main" id="{2518D5C9-278B-5CC1-7DCD-10075CB7350E}"/>
              </a:ext>
            </a:extLst>
          </p:cNvPr>
          <p:cNvSpPr>
            <a:spLocks noGrp="1"/>
          </p:cNvSpPr>
          <p:nvPr>
            <p:ph type="subTitle" idx="1"/>
          </p:nvPr>
        </p:nvSpPr>
        <p:spPr>
          <a:xfrm>
            <a:off x="1201286" y="2775178"/>
            <a:ext cx="5398121" cy="2781560"/>
          </a:xfrm>
        </p:spPr>
        <p:txBody>
          <a:bodyPr>
            <a:normAutofit/>
          </a:bodyPr>
          <a:lstStyle/>
          <a:p>
            <a:r>
              <a:rPr lang="en-US" dirty="0"/>
              <a:t>In a competency-based paradigm, time is a resource. Extending training in family medicine will allow for needed new and strengthened learning experiences. </a:t>
            </a:r>
          </a:p>
        </p:txBody>
      </p:sp>
    </p:spTree>
    <p:extLst>
      <p:ext uri="{BB962C8B-B14F-4D97-AF65-F5344CB8AC3E}">
        <p14:creationId xmlns:p14="http://schemas.microsoft.com/office/powerpoint/2010/main" val="2229477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EA981A3-3AFB-D627-9465-B5A264493BA1}"/>
              </a:ext>
            </a:extLst>
          </p:cNvPr>
          <p:cNvSpPr>
            <a:spLocks noGrp="1"/>
          </p:cNvSpPr>
          <p:nvPr>
            <p:ph type="ctrTitle"/>
          </p:nvPr>
        </p:nvSpPr>
        <p:spPr>
          <a:xfrm>
            <a:off x="989427" y="1449141"/>
            <a:ext cx="7442305" cy="914400"/>
          </a:xfrm>
        </p:spPr>
        <p:txBody>
          <a:bodyPr>
            <a:normAutofit/>
          </a:bodyPr>
          <a:lstStyle/>
          <a:p>
            <a:r>
              <a:rPr lang="en-US" sz="4400" b="0" dirty="0"/>
              <a:t>Other options:</a:t>
            </a:r>
          </a:p>
        </p:txBody>
      </p:sp>
      <p:sp>
        <p:nvSpPr>
          <p:cNvPr id="3" name="Subtitle 2">
            <a:extLst>
              <a:ext uri="{FF2B5EF4-FFF2-40B4-BE49-F238E27FC236}">
                <a16:creationId xmlns:a16="http://schemas.microsoft.com/office/drawing/2014/main" id="{9E4D0734-CF0A-4A2D-94D3-F203E6443EFE}"/>
              </a:ext>
            </a:extLst>
          </p:cNvPr>
          <p:cNvSpPr>
            <a:spLocks noGrp="1"/>
          </p:cNvSpPr>
          <p:nvPr>
            <p:ph type="subTitle" idx="1"/>
          </p:nvPr>
        </p:nvSpPr>
        <p:spPr>
          <a:xfrm>
            <a:off x="989427" y="2363540"/>
            <a:ext cx="6224173" cy="3262559"/>
          </a:xfrm>
        </p:spPr>
        <p:txBody>
          <a:bodyPr>
            <a:normAutofit/>
          </a:bodyPr>
          <a:lstStyle/>
          <a:p>
            <a:pPr marL="0" indent="0">
              <a:lnSpc>
                <a:spcPct val="150000"/>
              </a:lnSpc>
              <a:spcBef>
                <a:spcPts val="0"/>
              </a:spcBef>
              <a:buNone/>
            </a:pPr>
            <a:r>
              <a:rPr lang="en-US" sz="2000" b="1" dirty="0"/>
              <a:t>These options were considered:</a:t>
            </a:r>
          </a:p>
          <a:p>
            <a:pPr marL="342900" indent="-342900">
              <a:buFont typeface="Arial" panose="020B0604020202020204" pitchFamily="34" charset="0"/>
              <a:buChar char="•"/>
            </a:pPr>
            <a:r>
              <a:rPr lang="en-US" sz="1600" b="1" dirty="0"/>
              <a:t>Status quo </a:t>
            </a:r>
            <a:r>
              <a:rPr lang="en-US" sz="1600" dirty="0"/>
              <a:t>– no increase in time</a:t>
            </a:r>
          </a:p>
          <a:p>
            <a:endParaRPr lang="en-US" sz="1600" dirty="0"/>
          </a:p>
          <a:p>
            <a:pPr marL="342900" indent="-342900">
              <a:buFont typeface="Arial" panose="020B0604020202020204" pitchFamily="34" charset="0"/>
              <a:buChar char="•"/>
            </a:pPr>
            <a:r>
              <a:rPr lang="en-US" sz="1600" b="1" dirty="0"/>
              <a:t>Flexible</a:t>
            </a:r>
            <a:r>
              <a:rPr lang="en-US" sz="1600" dirty="0"/>
              <a:t> – customized increase in time based on individual learning needs</a:t>
            </a:r>
          </a:p>
          <a:p>
            <a:endParaRPr lang="en-US" sz="1600" dirty="0"/>
          </a:p>
          <a:p>
            <a:pPr marL="342900" indent="-342900">
              <a:buFont typeface="Arial" panose="020B0604020202020204" pitchFamily="34" charset="0"/>
              <a:buChar char="•"/>
            </a:pPr>
            <a:r>
              <a:rPr lang="en-US" sz="1600" b="1" dirty="0"/>
              <a:t>Fixed</a:t>
            </a:r>
            <a:r>
              <a:rPr lang="en-US" sz="1600" dirty="0"/>
              <a:t> – increase in time to three years. This option accommodates the proposed enhancements to allow comprehensiveness in training</a:t>
            </a:r>
          </a:p>
          <a:p>
            <a:pPr marL="342900" indent="-342900">
              <a:buFont typeface="Arial" panose="020B0604020202020204" pitchFamily="34" charset="0"/>
              <a:buChar char="•"/>
            </a:pPr>
            <a:endParaRPr lang="en-US" sz="1600" dirty="0"/>
          </a:p>
          <a:p>
            <a:endParaRPr lang="en-US" dirty="0"/>
          </a:p>
        </p:txBody>
      </p:sp>
    </p:spTree>
    <p:extLst>
      <p:ext uri="{BB962C8B-B14F-4D97-AF65-F5344CB8AC3E}">
        <p14:creationId xmlns:p14="http://schemas.microsoft.com/office/powerpoint/2010/main" val="93799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AD9E4C2-BF9A-787B-A15E-F05265856B40}"/>
              </a:ext>
            </a:extLst>
          </p:cNvPr>
          <p:cNvSpPr>
            <a:spLocks noGrp="1"/>
          </p:cNvSpPr>
          <p:nvPr>
            <p:ph type="ctrTitle"/>
          </p:nvPr>
        </p:nvSpPr>
        <p:spPr>
          <a:xfrm>
            <a:off x="906010" y="1308830"/>
            <a:ext cx="7442305" cy="914400"/>
          </a:xfrm>
        </p:spPr>
        <p:txBody>
          <a:bodyPr>
            <a:normAutofit/>
          </a:bodyPr>
          <a:lstStyle/>
          <a:p>
            <a:r>
              <a:rPr lang="en-US" sz="4400" b="0" dirty="0"/>
              <a:t>Consultation:</a:t>
            </a:r>
          </a:p>
        </p:txBody>
      </p:sp>
      <p:sp>
        <p:nvSpPr>
          <p:cNvPr id="3" name="Subtitle 2">
            <a:extLst>
              <a:ext uri="{FF2B5EF4-FFF2-40B4-BE49-F238E27FC236}">
                <a16:creationId xmlns:a16="http://schemas.microsoft.com/office/drawing/2014/main" id="{9E4D0734-CF0A-4A2D-94D3-F203E6443EFE}"/>
              </a:ext>
            </a:extLst>
          </p:cNvPr>
          <p:cNvSpPr>
            <a:spLocks noGrp="1"/>
          </p:cNvSpPr>
          <p:nvPr>
            <p:ph type="subTitle" idx="1"/>
          </p:nvPr>
        </p:nvSpPr>
        <p:spPr>
          <a:xfrm>
            <a:off x="884323" y="2438401"/>
            <a:ext cx="7557033" cy="3226676"/>
          </a:xfrm>
        </p:spPr>
        <p:txBody>
          <a:bodyPr vert="horz" lIns="91440" tIns="45720" rIns="91440" bIns="45720" rtlCol="0" anchor="t">
            <a:normAutofit/>
          </a:bodyPr>
          <a:lstStyle/>
          <a:p>
            <a:r>
              <a:rPr lang="en-US" sz="2000" b="1" dirty="0">
                <a:latin typeface="Myriad Pro"/>
              </a:rPr>
              <a:t>Consultation with subject matter experts took place regarding the options.</a:t>
            </a:r>
          </a:p>
          <a:p>
            <a:pPr marL="0" indent="0">
              <a:lnSpc>
                <a:spcPct val="150000"/>
              </a:lnSpc>
              <a:buNone/>
            </a:pPr>
            <a:r>
              <a:rPr lang="en-US" sz="2000" dirty="0">
                <a:latin typeface="Myriad Pro" panose="020B0503030403020204"/>
              </a:rPr>
              <a:t>Subject matter experts included:</a:t>
            </a:r>
          </a:p>
          <a:p>
            <a:pPr marL="742950" lvl="1" indent="-285750" algn="l">
              <a:buFont typeface="Arial" panose="020B0604020202020204" pitchFamily="34" charset="0"/>
              <a:buChar char="•"/>
            </a:pPr>
            <a:r>
              <a:rPr lang="en-US" sz="1600" dirty="0">
                <a:solidFill>
                  <a:schemeClr val="tx1">
                    <a:lumMod val="50000"/>
                    <a:lumOff val="50000"/>
                  </a:schemeClr>
                </a:solidFill>
                <a:latin typeface="Myriad Pro" panose="020B0503030403020204"/>
              </a:rPr>
              <a:t>University department heads</a:t>
            </a:r>
          </a:p>
          <a:p>
            <a:pPr marL="742950" lvl="1" indent="-285750" algn="l">
              <a:buFont typeface="Arial" panose="020B0604020202020204" pitchFamily="34" charset="0"/>
              <a:buChar char="•"/>
            </a:pPr>
            <a:r>
              <a:rPr lang="en-US" sz="1600" dirty="0">
                <a:solidFill>
                  <a:schemeClr val="tx1">
                    <a:lumMod val="50000"/>
                    <a:lumOff val="50000"/>
                  </a:schemeClr>
                </a:solidFill>
                <a:latin typeface="Myriad Pro" panose="020B0503030403020204"/>
              </a:rPr>
              <a:t>Residency program directors</a:t>
            </a:r>
          </a:p>
          <a:p>
            <a:pPr marL="742950" lvl="1" indent="-285750" algn="l">
              <a:buFont typeface="Arial" panose="020B0604020202020204" pitchFamily="34" charset="0"/>
              <a:buChar char="•"/>
            </a:pPr>
            <a:r>
              <a:rPr lang="en-US" sz="1600" dirty="0">
                <a:solidFill>
                  <a:schemeClr val="tx1">
                    <a:lumMod val="50000"/>
                    <a:lumOff val="50000"/>
                  </a:schemeClr>
                </a:solidFill>
                <a:latin typeface="Myriad Pro" panose="020B0503030403020204"/>
              </a:rPr>
              <a:t>CFPC Section of Residents</a:t>
            </a:r>
          </a:p>
          <a:p>
            <a:pPr marL="742950" lvl="1" indent="-285750" algn="l">
              <a:buFont typeface="Arial" panose="020B0604020202020204" pitchFamily="34" charset="0"/>
              <a:buChar char="•"/>
            </a:pPr>
            <a:r>
              <a:rPr lang="en-US" sz="1600" dirty="0">
                <a:solidFill>
                  <a:schemeClr val="tx1">
                    <a:lumMod val="50000"/>
                    <a:lumOff val="50000"/>
                  </a:schemeClr>
                </a:solidFill>
                <a:latin typeface="Myriad Pro" panose="020B0503030403020204"/>
              </a:rPr>
              <a:t>CFPC Section of Medical Students</a:t>
            </a:r>
          </a:p>
          <a:p>
            <a:pPr marL="742950" lvl="1" indent="-285750" algn="l">
              <a:buFont typeface="Arial" panose="020B0604020202020204" pitchFamily="34" charset="0"/>
              <a:buChar char="•"/>
            </a:pPr>
            <a:r>
              <a:rPr lang="en-US" sz="1600" dirty="0">
                <a:solidFill>
                  <a:schemeClr val="tx1">
                    <a:lumMod val="50000"/>
                    <a:lumOff val="50000"/>
                  </a:schemeClr>
                </a:solidFill>
                <a:latin typeface="Myriad Pro" panose="020B0503030403020204"/>
              </a:rPr>
              <a:t>CFPC First Five Years in Family Practice group</a:t>
            </a:r>
          </a:p>
          <a:p>
            <a:endParaRPr lang="en-US" dirty="0"/>
          </a:p>
        </p:txBody>
      </p:sp>
    </p:spTree>
    <p:extLst>
      <p:ext uri="{BB962C8B-B14F-4D97-AF65-F5344CB8AC3E}">
        <p14:creationId xmlns:p14="http://schemas.microsoft.com/office/powerpoint/2010/main" val="4133219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D3D9D9C-F59D-3CD5-545A-3AE6FA4166E7}"/>
              </a:ext>
            </a:extLst>
          </p:cNvPr>
          <p:cNvSpPr txBox="1">
            <a:spLocks noGrp="1"/>
          </p:cNvSpPr>
          <p:nvPr>
            <p:ph type="title" idx="4294967295"/>
          </p:nvPr>
        </p:nvSpPr>
        <p:spPr>
          <a:xfrm>
            <a:off x="999937" y="943431"/>
            <a:ext cx="7442305"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7500"/>
          </a:bodyPr>
          <a:lstStyle>
            <a:lvl1pPr algn="l" defTabSz="914400" rtl="0" eaLnBrk="1" latinLnBrk="0" hangingPunct="1">
              <a:lnSpc>
                <a:spcPct val="90000"/>
              </a:lnSpc>
              <a:spcBef>
                <a:spcPct val="0"/>
              </a:spcBef>
              <a:buNone/>
              <a:defRPr sz="3600" b="1" i="0" kern="1200">
                <a:solidFill>
                  <a:srgbClr val="0046AD"/>
                </a:solidFill>
                <a:latin typeface="Myriad Pro" charset="0"/>
                <a:ea typeface="Myriad Pro" charset="0"/>
                <a:cs typeface="Myriad Pro"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46AD"/>
                </a:solidFill>
                <a:effectLst/>
                <a:uLnTx/>
                <a:uFillTx/>
                <a:latin typeface="Myriad Pro" charset="0"/>
                <a:ea typeface="Myriad Pro" charset="0"/>
                <a:cs typeface="Myriad Pro" charset="0"/>
              </a:rPr>
              <a:t>Strengthening Training</a:t>
            </a:r>
          </a:p>
        </p:txBody>
      </p:sp>
      <p:sp>
        <p:nvSpPr>
          <p:cNvPr id="5" name="Rectangle: Rounded Corners 4">
            <a:extLst>
              <a:ext uri="{FF2B5EF4-FFF2-40B4-BE49-F238E27FC236}">
                <a16:creationId xmlns:a16="http://schemas.microsoft.com/office/drawing/2014/main" id="{15DA2252-62B2-6194-D6D3-0E246D965352}"/>
              </a:ext>
            </a:extLst>
          </p:cNvPr>
          <p:cNvSpPr/>
          <p:nvPr/>
        </p:nvSpPr>
        <p:spPr>
          <a:xfrm>
            <a:off x="999937" y="1925567"/>
            <a:ext cx="5412014"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1"/>
                </a:solidFill>
                <a:latin typeface="Myriad Pro" panose="020B0503030403020204"/>
              </a:rPr>
              <a:t>Preparing future family physicians for comprehensive practice now and in the future.</a:t>
            </a:r>
            <a:endParaRPr lang="en-US" dirty="0">
              <a:latin typeface="Myriad Pro" panose="020B0503030403020204"/>
            </a:endParaRPr>
          </a:p>
          <a:p>
            <a:endParaRPr lang="en-US" dirty="0">
              <a:solidFill>
                <a:srgbClr val="FF0000"/>
              </a:solidFill>
              <a:latin typeface="Myriad Pro" panose="020B0503030403020204"/>
            </a:endParaRPr>
          </a:p>
        </p:txBody>
      </p:sp>
      <p:sp>
        <p:nvSpPr>
          <p:cNvPr id="3" name="Subtitle 2">
            <a:extLst>
              <a:ext uri="{FF2B5EF4-FFF2-40B4-BE49-F238E27FC236}">
                <a16:creationId xmlns:a16="http://schemas.microsoft.com/office/drawing/2014/main" id="{9E4D0734-CF0A-4A2D-94D3-F203E6443EFE}"/>
              </a:ext>
            </a:extLst>
          </p:cNvPr>
          <p:cNvSpPr>
            <a:spLocks noGrp="1"/>
          </p:cNvSpPr>
          <p:nvPr>
            <p:ph type="subTitle" idx="1"/>
          </p:nvPr>
        </p:nvSpPr>
        <p:spPr>
          <a:xfrm>
            <a:off x="999937" y="2864942"/>
            <a:ext cx="9414598" cy="3252827"/>
          </a:xfrm>
        </p:spPr>
        <p:txBody>
          <a:bodyPr vert="horz" lIns="91440" tIns="45720" rIns="91440" bIns="45720" rtlCol="0" anchor="t">
            <a:normAutofit/>
          </a:bodyPr>
          <a:lstStyle/>
          <a:p>
            <a:r>
              <a:rPr lang="en-US" sz="2000" b="1" dirty="0">
                <a:latin typeface="Myriad Pro"/>
              </a:rPr>
              <a:t>A fixed increase to three years was recommended by the CFPC  Family Medicine Specialty Committee and approved by the CFPC Board of Directors</a:t>
            </a:r>
          </a:p>
          <a:p>
            <a:pPr marL="742950" lvl="1" indent="-285750" algn="l">
              <a:buFont typeface="Arial" panose="020B0604020202020204" pitchFamily="34" charset="0"/>
              <a:buChar char="•"/>
            </a:pPr>
            <a:r>
              <a:rPr lang="en-US" sz="1600" dirty="0">
                <a:solidFill>
                  <a:schemeClr val="tx1">
                    <a:lumMod val="50000"/>
                    <a:lumOff val="50000"/>
                  </a:schemeClr>
                </a:solidFill>
                <a:latin typeface="Myriad Pro" panose="020B0503030403020204"/>
              </a:rPr>
              <a:t>The scope of change required (form and function)</a:t>
            </a:r>
          </a:p>
          <a:p>
            <a:pPr marL="742950" lvl="1" indent="-285750" algn="l">
              <a:buFont typeface="Arial" panose="020B0604020202020204" pitchFamily="34" charset="0"/>
              <a:buChar char="•"/>
            </a:pPr>
            <a:r>
              <a:rPr lang="en-US" sz="1600" dirty="0">
                <a:solidFill>
                  <a:schemeClr val="tx1">
                    <a:lumMod val="50000"/>
                    <a:lumOff val="50000"/>
                  </a:schemeClr>
                </a:solidFill>
                <a:latin typeface="Myriad Pro" panose="020B0503030403020204"/>
              </a:rPr>
              <a:t>Makes enhancements mandatory not optional</a:t>
            </a:r>
          </a:p>
          <a:p>
            <a:pPr marL="742950" lvl="1" indent="-285750" algn="l">
              <a:buFont typeface="Arial" panose="020B0604020202020204" pitchFamily="34" charset="0"/>
              <a:buChar char="•"/>
            </a:pPr>
            <a:r>
              <a:rPr lang="en-US" sz="1600" dirty="0">
                <a:solidFill>
                  <a:schemeClr val="tx1">
                    <a:lumMod val="50000"/>
                    <a:lumOff val="50000"/>
                  </a:schemeClr>
                </a:solidFill>
                <a:latin typeface="Myriad Pro" panose="020B0503030403020204"/>
              </a:rPr>
              <a:t>More feasible and less expensive to administer</a:t>
            </a:r>
          </a:p>
          <a:p>
            <a:pPr marL="742950" lvl="1" indent="-285750" algn="l">
              <a:buFont typeface="Arial" panose="020B0604020202020204" pitchFamily="34" charset="0"/>
              <a:buChar char="•"/>
            </a:pPr>
            <a:r>
              <a:rPr lang="en-US" sz="1600" dirty="0">
                <a:solidFill>
                  <a:schemeClr val="tx1">
                    <a:lumMod val="50000"/>
                    <a:lumOff val="50000"/>
                  </a:schemeClr>
                </a:solidFill>
                <a:latin typeface="Myriad Pro" panose="020B0503030403020204"/>
              </a:rPr>
              <a:t>Enables programs to plan for service commitments with hospitals and communities</a:t>
            </a:r>
          </a:p>
          <a:p>
            <a:pPr marL="742950" lvl="1" indent="-285750" algn="l">
              <a:buFont typeface="Arial" panose="020B0604020202020204" pitchFamily="34" charset="0"/>
              <a:buChar char="•"/>
            </a:pPr>
            <a:r>
              <a:rPr lang="en-US" sz="1600" dirty="0">
                <a:solidFill>
                  <a:schemeClr val="tx1">
                    <a:lumMod val="50000"/>
                    <a:lumOff val="50000"/>
                  </a:schemeClr>
                </a:solidFill>
                <a:latin typeface="Myriad Pro" panose="020B0503030403020204"/>
              </a:rPr>
              <a:t>Less stigma for learners: ‘normalizes needing more time’</a:t>
            </a:r>
          </a:p>
          <a:p>
            <a:pPr marL="742950" lvl="1" indent="-285750" algn="l">
              <a:buFont typeface="Arial" panose="020B0604020202020204" pitchFamily="34" charset="0"/>
              <a:buChar char="•"/>
            </a:pPr>
            <a:r>
              <a:rPr lang="en-US" sz="1600" dirty="0">
                <a:solidFill>
                  <a:schemeClr val="tx1">
                    <a:lumMod val="50000"/>
                    <a:lumOff val="50000"/>
                  </a:schemeClr>
                </a:solidFill>
                <a:latin typeface="Myriad Pro" panose="020B0503030403020204"/>
              </a:rPr>
              <a:t>Easier to explain and plan for policy makers and funders</a:t>
            </a:r>
          </a:p>
          <a:p>
            <a:pPr marL="742950" lvl="1" indent="-285750" algn="l">
              <a:buFont typeface="Arial" panose="020B0604020202020204" pitchFamily="34" charset="0"/>
              <a:buChar char="•"/>
            </a:pPr>
            <a:r>
              <a:rPr lang="en-US" sz="1600" dirty="0">
                <a:solidFill>
                  <a:schemeClr val="tx1">
                    <a:lumMod val="50000"/>
                    <a:lumOff val="50000"/>
                  </a:schemeClr>
                </a:solidFill>
                <a:latin typeface="Myriad Pro" panose="020B0503030403020204"/>
              </a:rPr>
              <a:t>Inline with other countries from international review</a:t>
            </a:r>
          </a:p>
          <a:p>
            <a:endParaRPr lang="en-US" dirty="0"/>
          </a:p>
        </p:txBody>
      </p:sp>
    </p:spTree>
    <p:extLst>
      <p:ext uri="{BB962C8B-B14F-4D97-AF65-F5344CB8AC3E}">
        <p14:creationId xmlns:p14="http://schemas.microsoft.com/office/powerpoint/2010/main" val="950719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6F2DB-2DEF-8E83-D6AA-53903B70F094}"/>
              </a:ext>
            </a:extLst>
          </p:cNvPr>
          <p:cNvSpPr>
            <a:spLocks noGrp="1"/>
          </p:cNvSpPr>
          <p:nvPr>
            <p:ph type="ctrTitle"/>
          </p:nvPr>
        </p:nvSpPr>
        <p:spPr>
          <a:xfrm>
            <a:off x="989427" y="295503"/>
            <a:ext cx="8247706" cy="2387600"/>
          </a:xfrm>
        </p:spPr>
        <p:txBody>
          <a:bodyPr>
            <a:normAutofit/>
          </a:bodyPr>
          <a:lstStyle/>
          <a:p>
            <a:r>
              <a:rPr lang="en-US" sz="8000" b="0" dirty="0"/>
              <a:t>How and When?</a:t>
            </a:r>
          </a:p>
        </p:txBody>
      </p:sp>
      <p:sp>
        <p:nvSpPr>
          <p:cNvPr id="4" name="Rectangle: Rounded Corners 3">
            <a:extLst>
              <a:ext uri="{FF2B5EF4-FFF2-40B4-BE49-F238E27FC236}">
                <a16:creationId xmlns:a16="http://schemas.microsoft.com/office/drawing/2014/main" id="{1D692942-790D-E0FF-2301-081286691ED5}"/>
              </a:ext>
            </a:extLst>
          </p:cNvPr>
          <p:cNvSpPr/>
          <p:nvPr/>
        </p:nvSpPr>
        <p:spPr>
          <a:xfrm>
            <a:off x="-170544" y="2338677"/>
            <a:ext cx="4465395"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latin typeface="Myriad Pro" panose="020B0503030403020204"/>
              </a:rPr>
              <a:t>(will changes occur)</a:t>
            </a:r>
            <a:r>
              <a:rPr lang="en-US" dirty="0">
                <a:latin typeface="Myriad Pro" panose="020B0503030403020204"/>
              </a:rPr>
              <a:t>)</a:t>
            </a:r>
          </a:p>
        </p:txBody>
      </p:sp>
      <p:sp>
        <p:nvSpPr>
          <p:cNvPr id="3" name="Subtitle 2">
            <a:extLst>
              <a:ext uri="{FF2B5EF4-FFF2-40B4-BE49-F238E27FC236}">
                <a16:creationId xmlns:a16="http://schemas.microsoft.com/office/drawing/2014/main" id="{9E4D0734-CF0A-4A2D-94D3-F203E6443EFE}"/>
              </a:ext>
            </a:extLst>
          </p:cNvPr>
          <p:cNvSpPr>
            <a:spLocks noGrp="1"/>
          </p:cNvSpPr>
          <p:nvPr>
            <p:ph type="subTitle" idx="1"/>
          </p:nvPr>
        </p:nvSpPr>
        <p:spPr>
          <a:xfrm>
            <a:off x="1068660" y="3276725"/>
            <a:ext cx="5852840" cy="2252133"/>
          </a:xfrm>
        </p:spPr>
        <p:txBody>
          <a:bodyPr>
            <a:normAutofit/>
          </a:bodyPr>
          <a:lstStyle/>
          <a:p>
            <a:pPr>
              <a:lnSpc>
                <a:spcPct val="150000"/>
              </a:lnSpc>
            </a:pPr>
            <a:r>
              <a:rPr lang="en-CA" sz="1600" dirty="0">
                <a:effectLst/>
                <a:latin typeface="Myriad Pro" panose="020B0503030403020204"/>
                <a:ea typeface="Calibri" panose="020F0502020204030204" pitchFamily="34" charset="0"/>
                <a:cs typeface="Arial" panose="020B0604020202020204" pitchFamily="34" charset="0"/>
              </a:rPr>
              <a:t>The CFPC has not yet changed educational standards and won’t until a way forward is clear, not earlier than 2027. We are committed to a responsible and collaborative change approach, incremental and iterative, and coupled with evaluation. </a:t>
            </a:r>
            <a:endParaRPr lang="en-US" sz="2000" dirty="0">
              <a:latin typeface="Myriad Pro" panose="020B0503030403020204"/>
            </a:endParaRPr>
          </a:p>
        </p:txBody>
      </p:sp>
    </p:spTree>
    <p:extLst>
      <p:ext uri="{BB962C8B-B14F-4D97-AF65-F5344CB8AC3E}">
        <p14:creationId xmlns:p14="http://schemas.microsoft.com/office/powerpoint/2010/main" val="1017216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Rounded Corners 39">
            <a:extLst>
              <a:ext uri="{FF2B5EF4-FFF2-40B4-BE49-F238E27FC236}">
                <a16:creationId xmlns:a16="http://schemas.microsoft.com/office/drawing/2014/main" id="{12A13BB6-F4E5-3C3A-05E7-AE55B128EC4B}"/>
              </a:ext>
              <a:ext uri="{C183D7F6-B498-43B3-948B-1728B52AA6E4}">
                <adec:decorative xmlns:adec="http://schemas.microsoft.com/office/drawing/2017/decorative" val="1"/>
              </a:ext>
            </a:extLst>
          </p:cNvPr>
          <p:cNvSpPr/>
          <p:nvPr/>
        </p:nvSpPr>
        <p:spPr>
          <a:xfrm>
            <a:off x="215942" y="3300625"/>
            <a:ext cx="2258675" cy="1430728"/>
          </a:xfrm>
          <a:prstGeom prst="roundRect">
            <a:avLst/>
          </a:prstGeom>
          <a:solidFill>
            <a:srgbClr val="F1F1F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a:latin typeface="Myriad Pro" panose="020B0503030403020204"/>
            </a:endParaRPr>
          </a:p>
        </p:txBody>
      </p:sp>
      <p:sp>
        <p:nvSpPr>
          <p:cNvPr id="25" name="Rectangle: Rounded Corners 24">
            <a:extLst>
              <a:ext uri="{FF2B5EF4-FFF2-40B4-BE49-F238E27FC236}">
                <a16:creationId xmlns:a16="http://schemas.microsoft.com/office/drawing/2014/main" id="{7748B396-D31B-124D-8BF6-1B9C71CB430F}"/>
              </a:ext>
              <a:ext uri="{C183D7F6-B498-43B3-948B-1728B52AA6E4}">
                <adec:decorative xmlns:adec="http://schemas.microsoft.com/office/drawing/2017/decorative" val="1"/>
              </a:ext>
            </a:extLst>
          </p:cNvPr>
          <p:cNvSpPr/>
          <p:nvPr/>
        </p:nvSpPr>
        <p:spPr>
          <a:xfrm>
            <a:off x="7671402" y="2479697"/>
            <a:ext cx="4394218" cy="3229728"/>
          </a:xfrm>
          <a:prstGeom prst="roundRect">
            <a:avLst/>
          </a:prstGeom>
          <a:solidFill>
            <a:srgbClr val="F1F1F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a:solidFill>
                <a:schemeClr val="tx1"/>
              </a:solidFill>
              <a:latin typeface="Myriad Pro" panose="020B0503030403020204"/>
            </a:endParaRPr>
          </a:p>
        </p:txBody>
      </p:sp>
      <p:sp>
        <p:nvSpPr>
          <p:cNvPr id="2" name="Title 1">
            <a:extLst>
              <a:ext uri="{FF2B5EF4-FFF2-40B4-BE49-F238E27FC236}">
                <a16:creationId xmlns:a16="http://schemas.microsoft.com/office/drawing/2014/main" id="{A9F80566-7341-4E16-B816-4E955BC27FB7}"/>
              </a:ext>
            </a:extLst>
          </p:cNvPr>
          <p:cNvSpPr>
            <a:spLocks noGrp="1"/>
          </p:cNvSpPr>
          <p:nvPr>
            <p:ph type="ctrTitle"/>
          </p:nvPr>
        </p:nvSpPr>
        <p:spPr>
          <a:xfrm>
            <a:off x="309607" y="291849"/>
            <a:ext cx="10235375" cy="760186"/>
          </a:xfrm>
        </p:spPr>
        <p:txBody>
          <a:bodyPr vert="horz" lIns="91440" tIns="45720" rIns="91440" bIns="45720" rtlCol="0" anchor="t">
            <a:normAutofit/>
          </a:bodyPr>
          <a:lstStyle/>
          <a:p>
            <a:r>
              <a:rPr lang="en-US" sz="4400" b="0" dirty="0">
                <a:solidFill>
                  <a:schemeClr val="accent1">
                    <a:lumMod val="75000"/>
                  </a:schemeClr>
                </a:solidFill>
                <a:latin typeface="Myriad Pro" panose="020B0503030403020204"/>
                <a:ea typeface="+mj-ea"/>
                <a:cs typeface="+mj-cs"/>
              </a:rPr>
              <a:t>Project Roadmap - Phase 2 (under way)</a:t>
            </a:r>
          </a:p>
        </p:txBody>
      </p:sp>
      <p:pic>
        <p:nvPicPr>
          <p:cNvPr id="3" name="Picture 5" descr="Logo: Team Primary Care">
            <a:extLst>
              <a:ext uri="{FF2B5EF4-FFF2-40B4-BE49-F238E27FC236}">
                <a16:creationId xmlns:a16="http://schemas.microsoft.com/office/drawing/2014/main" id="{1AEBAC80-DFB6-A637-376E-48FFB3F378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180"/>
          <a:stretch/>
        </p:blipFill>
        <p:spPr bwMode="auto">
          <a:xfrm>
            <a:off x="383116" y="2520822"/>
            <a:ext cx="1921406" cy="75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38">
            <a:extLst>
              <a:ext uri="{FF2B5EF4-FFF2-40B4-BE49-F238E27FC236}">
                <a16:creationId xmlns:a16="http://schemas.microsoft.com/office/drawing/2014/main" id="{28DF248E-9C8C-F1CA-6437-8930101362E4}"/>
              </a:ext>
            </a:extLst>
          </p:cNvPr>
          <p:cNvSpPr txBox="1"/>
          <p:nvPr/>
        </p:nvSpPr>
        <p:spPr>
          <a:xfrm>
            <a:off x="397252" y="3611263"/>
            <a:ext cx="1896054" cy="839796"/>
          </a:xfrm>
          <a:prstGeom prst="rect">
            <a:avLst/>
          </a:prstGeom>
          <a:noFill/>
        </p:spPr>
        <p:txBody>
          <a:bodyPr wrap="square" rtlCol="0">
            <a:spAutoFit/>
          </a:bodyPr>
          <a:lstStyle/>
          <a:p>
            <a:pPr algn="ctr"/>
            <a:r>
              <a:rPr lang="en-US" sz="1200" dirty="0">
                <a:latin typeface="Myriad Pro" panose="020B0503030403020204"/>
              </a:rPr>
              <a:t>Team Primary Care is transforming how primary care providers train to work together</a:t>
            </a:r>
          </a:p>
        </p:txBody>
      </p:sp>
      <p:sp>
        <p:nvSpPr>
          <p:cNvPr id="35" name="Arrow: Right 34">
            <a:extLst>
              <a:ext uri="{FF2B5EF4-FFF2-40B4-BE49-F238E27FC236}">
                <a16:creationId xmlns:a16="http://schemas.microsoft.com/office/drawing/2014/main" id="{F73D8325-FA21-843A-E32A-54B324DA00B8}"/>
              </a:ext>
            </a:extLst>
          </p:cNvPr>
          <p:cNvSpPr/>
          <p:nvPr/>
        </p:nvSpPr>
        <p:spPr>
          <a:xfrm>
            <a:off x="2741729" y="996087"/>
            <a:ext cx="4606551" cy="531407"/>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panose="020B0503030403020204"/>
              </a:rPr>
              <a:t>Phase 2 – Execution</a:t>
            </a:r>
          </a:p>
        </p:txBody>
      </p:sp>
      <p:sp>
        <p:nvSpPr>
          <p:cNvPr id="7" name="Rectangle: Rounded Corners 6">
            <a:extLst>
              <a:ext uri="{FF2B5EF4-FFF2-40B4-BE49-F238E27FC236}">
                <a16:creationId xmlns:a16="http://schemas.microsoft.com/office/drawing/2014/main" id="{331D1FFF-901E-A70E-7612-2E7D950B6E0F}"/>
              </a:ext>
            </a:extLst>
          </p:cNvPr>
          <p:cNvSpPr/>
          <p:nvPr/>
        </p:nvSpPr>
        <p:spPr>
          <a:xfrm>
            <a:off x="2728029" y="1548370"/>
            <a:ext cx="2258675" cy="7738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00" b="1" dirty="0">
                <a:latin typeface="Myriad Pro" panose="020B0503030403020204"/>
              </a:rPr>
              <a:t>2a. Develop</a:t>
            </a:r>
          </a:p>
          <a:p>
            <a:pPr algn="ctr"/>
            <a:r>
              <a:rPr lang="en-US" sz="1100" b="1" dirty="0">
                <a:latin typeface="Myriad Pro" panose="020B0503030403020204"/>
              </a:rPr>
              <a:t>How will we get there?</a:t>
            </a:r>
          </a:p>
        </p:txBody>
      </p:sp>
      <p:sp>
        <p:nvSpPr>
          <p:cNvPr id="9" name="Rectangle: Rounded Corners 8">
            <a:extLst>
              <a:ext uri="{FF2B5EF4-FFF2-40B4-BE49-F238E27FC236}">
                <a16:creationId xmlns:a16="http://schemas.microsoft.com/office/drawing/2014/main" id="{9BD85EB9-2E3D-08AB-1D1B-8C391CE970FA}"/>
              </a:ext>
              <a:ext uri="{C183D7F6-B498-43B3-948B-1728B52AA6E4}">
                <adec:decorative xmlns:adec="http://schemas.microsoft.com/office/drawing/2017/decorative" val="1"/>
              </a:ext>
            </a:extLst>
          </p:cNvPr>
          <p:cNvSpPr/>
          <p:nvPr/>
        </p:nvSpPr>
        <p:spPr>
          <a:xfrm>
            <a:off x="2682665" y="2443282"/>
            <a:ext cx="2258675" cy="3229729"/>
          </a:xfrm>
          <a:prstGeom prst="roundRect">
            <a:avLst/>
          </a:prstGeom>
          <a:solidFill>
            <a:srgbClr val="F1F1F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a:latin typeface="Myriad Pro" panose="020B0503030403020204"/>
            </a:endParaRPr>
          </a:p>
        </p:txBody>
      </p:sp>
      <p:sp>
        <p:nvSpPr>
          <p:cNvPr id="37" name="TextBox 36">
            <a:extLst>
              <a:ext uri="{FF2B5EF4-FFF2-40B4-BE49-F238E27FC236}">
                <a16:creationId xmlns:a16="http://schemas.microsoft.com/office/drawing/2014/main" id="{71F733D0-F4BB-08B3-9702-05B8B1955BAE}"/>
              </a:ext>
            </a:extLst>
          </p:cNvPr>
          <p:cNvSpPr txBox="1"/>
          <p:nvPr/>
        </p:nvSpPr>
        <p:spPr>
          <a:xfrm>
            <a:off x="2876650" y="2728958"/>
            <a:ext cx="1870704" cy="342139"/>
          </a:xfrm>
          <a:prstGeom prst="rect">
            <a:avLst/>
          </a:prstGeom>
          <a:noFill/>
        </p:spPr>
        <p:txBody>
          <a:bodyPr wrap="square" rtlCol="0">
            <a:spAutoFit/>
          </a:bodyPr>
          <a:lstStyle/>
          <a:p>
            <a:pPr algn="ctr"/>
            <a:r>
              <a:rPr lang="en-US" sz="1600" b="1" dirty="0">
                <a:latin typeface="Myriad Pro" panose="020B0503030403020204"/>
              </a:rPr>
              <a:t>March 2024</a:t>
            </a:r>
          </a:p>
        </p:txBody>
      </p:sp>
      <p:sp>
        <p:nvSpPr>
          <p:cNvPr id="38" name="TextBox 37">
            <a:extLst>
              <a:ext uri="{FF2B5EF4-FFF2-40B4-BE49-F238E27FC236}">
                <a16:creationId xmlns:a16="http://schemas.microsoft.com/office/drawing/2014/main" id="{C06BAE08-217C-B640-9434-D23AD4D3C8A7}"/>
              </a:ext>
            </a:extLst>
          </p:cNvPr>
          <p:cNvSpPr txBox="1"/>
          <p:nvPr/>
        </p:nvSpPr>
        <p:spPr>
          <a:xfrm>
            <a:off x="2634851" y="3186788"/>
            <a:ext cx="2415186" cy="903235"/>
          </a:xfrm>
          <a:prstGeom prst="rect">
            <a:avLst/>
          </a:prstGeom>
          <a:noFill/>
        </p:spPr>
        <p:txBody>
          <a:bodyPr wrap="square" rtlCol="0">
            <a:spAutoFit/>
          </a:bodyPr>
          <a:lstStyle/>
          <a:p>
            <a:pPr algn="ctr">
              <a:lnSpc>
                <a:spcPct val="200000"/>
              </a:lnSpc>
            </a:pPr>
            <a:r>
              <a:rPr lang="en-US" sz="1400" dirty="0">
                <a:latin typeface="Myriad Pro" panose="020B0503030403020204"/>
              </a:rPr>
              <a:t>Curriculum Renewal</a:t>
            </a:r>
          </a:p>
          <a:p>
            <a:pPr algn="ctr">
              <a:lnSpc>
                <a:spcPct val="200000"/>
              </a:lnSpc>
            </a:pPr>
            <a:r>
              <a:rPr lang="en-US" sz="1400" dirty="0">
                <a:latin typeface="Myriad Pro" panose="020B0503030403020204"/>
              </a:rPr>
              <a:t>Change Stewardship</a:t>
            </a:r>
          </a:p>
        </p:txBody>
      </p:sp>
      <p:sp>
        <p:nvSpPr>
          <p:cNvPr id="4" name="Rectangle 3">
            <a:extLst>
              <a:ext uri="{FF2B5EF4-FFF2-40B4-BE49-F238E27FC236}">
                <a16:creationId xmlns:a16="http://schemas.microsoft.com/office/drawing/2014/main" id="{57D84BDD-CE8C-DB08-4054-A511115B7F23}"/>
              </a:ext>
            </a:extLst>
          </p:cNvPr>
          <p:cNvSpPr/>
          <p:nvPr/>
        </p:nvSpPr>
        <p:spPr>
          <a:xfrm>
            <a:off x="2838907" y="3961133"/>
            <a:ext cx="205153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Myriad Pro" panose="020B0503030403020204"/>
              </a:rPr>
              <a:t>Developmental Evaluation</a:t>
            </a:r>
            <a:endParaRPr lang="en-US" dirty="0"/>
          </a:p>
        </p:txBody>
      </p:sp>
      <p:sp>
        <p:nvSpPr>
          <p:cNvPr id="10" name="Rectangle: Rounded Corners 9">
            <a:extLst>
              <a:ext uri="{FF2B5EF4-FFF2-40B4-BE49-F238E27FC236}">
                <a16:creationId xmlns:a16="http://schemas.microsoft.com/office/drawing/2014/main" id="{8DB8395F-8FC3-086B-A960-E7E06F550C21}"/>
              </a:ext>
              <a:ext uri="{C183D7F6-B498-43B3-948B-1728B52AA6E4}">
                <adec:decorative xmlns:adec="http://schemas.microsoft.com/office/drawing/2017/decorative" val="1"/>
              </a:ext>
            </a:extLst>
          </p:cNvPr>
          <p:cNvSpPr/>
          <p:nvPr/>
        </p:nvSpPr>
        <p:spPr>
          <a:xfrm>
            <a:off x="5193124" y="2459663"/>
            <a:ext cx="2258675" cy="3229728"/>
          </a:xfrm>
          <a:prstGeom prst="roundRect">
            <a:avLst/>
          </a:prstGeom>
          <a:solidFill>
            <a:srgbClr val="F1F1F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a:latin typeface="Myriad Pro" panose="020B0503030403020204"/>
            </a:endParaRPr>
          </a:p>
        </p:txBody>
      </p:sp>
      <p:sp>
        <p:nvSpPr>
          <p:cNvPr id="8" name="Rectangle: Rounded Corners 7">
            <a:extLst>
              <a:ext uri="{FF2B5EF4-FFF2-40B4-BE49-F238E27FC236}">
                <a16:creationId xmlns:a16="http://schemas.microsoft.com/office/drawing/2014/main" id="{6DC347BB-34CE-3DBF-1A7B-D020BA10C96E}"/>
              </a:ext>
            </a:extLst>
          </p:cNvPr>
          <p:cNvSpPr/>
          <p:nvPr/>
        </p:nvSpPr>
        <p:spPr>
          <a:xfrm>
            <a:off x="5100184" y="1548370"/>
            <a:ext cx="2258675" cy="7738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00" b="1" dirty="0">
                <a:latin typeface="Myriad Pro" panose="020B0503030403020204"/>
              </a:rPr>
              <a:t>2b. Deliver  </a:t>
            </a:r>
          </a:p>
          <a:p>
            <a:pPr algn="ctr"/>
            <a:r>
              <a:rPr lang="en-US" sz="1100" b="1" dirty="0">
                <a:latin typeface="Myriad Pro" panose="020B0503030403020204"/>
              </a:rPr>
              <a:t>When will we get there? How will we know we made it?</a:t>
            </a:r>
          </a:p>
        </p:txBody>
      </p:sp>
      <p:sp>
        <p:nvSpPr>
          <p:cNvPr id="42" name="TextBox 41">
            <a:extLst>
              <a:ext uri="{FF2B5EF4-FFF2-40B4-BE49-F238E27FC236}">
                <a16:creationId xmlns:a16="http://schemas.microsoft.com/office/drawing/2014/main" id="{7B095713-07F1-A0F5-6595-5C344558BD08}"/>
              </a:ext>
            </a:extLst>
          </p:cNvPr>
          <p:cNvSpPr txBox="1"/>
          <p:nvPr/>
        </p:nvSpPr>
        <p:spPr>
          <a:xfrm>
            <a:off x="5341542" y="2742276"/>
            <a:ext cx="1927372" cy="342139"/>
          </a:xfrm>
          <a:prstGeom prst="rect">
            <a:avLst/>
          </a:prstGeom>
          <a:noFill/>
        </p:spPr>
        <p:txBody>
          <a:bodyPr wrap="square" rtlCol="0">
            <a:spAutoFit/>
          </a:bodyPr>
          <a:lstStyle/>
          <a:p>
            <a:pPr algn="ctr"/>
            <a:r>
              <a:rPr lang="en-US" sz="1600" b="1" dirty="0">
                <a:latin typeface="Myriad Pro" panose="020B0503030403020204"/>
                <a:cs typeface="Dreaming Outloud Pro" panose="03050502040302030504" pitchFamily="66" charset="0"/>
              </a:rPr>
              <a:t>2024–2027</a:t>
            </a:r>
          </a:p>
        </p:txBody>
      </p:sp>
      <p:sp>
        <p:nvSpPr>
          <p:cNvPr id="43" name="TextBox 42">
            <a:extLst>
              <a:ext uri="{FF2B5EF4-FFF2-40B4-BE49-F238E27FC236}">
                <a16:creationId xmlns:a16="http://schemas.microsoft.com/office/drawing/2014/main" id="{2DDEF15A-7F66-187F-F24D-FA8A3F1060FE}"/>
              </a:ext>
            </a:extLst>
          </p:cNvPr>
          <p:cNvSpPr txBox="1"/>
          <p:nvPr/>
        </p:nvSpPr>
        <p:spPr>
          <a:xfrm>
            <a:off x="5319483" y="3376795"/>
            <a:ext cx="1927372" cy="523220"/>
          </a:xfrm>
          <a:prstGeom prst="rect">
            <a:avLst/>
          </a:prstGeom>
          <a:noFill/>
        </p:spPr>
        <p:txBody>
          <a:bodyPr wrap="square" lIns="91440" tIns="45720" rIns="91440" bIns="45720" rtlCol="0" anchor="t">
            <a:spAutoFit/>
          </a:bodyPr>
          <a:lstStyle/>
          <a:p>
            <a:pPr algn="ctr"/>
            <a:r>
              <a:rPr lang="en-US" sz="1400" dirty="0">
                <a:latin typeface="Myriad Pro" panose="020B0503030403020204"/>
                <a:cs typeface="Dreaming Outloud Pro"/>
              </a:rPr>
              <a:t>Planning for Implementation</a:t>
            </a:r>
            <a:endParaRPr lang="en-US" sz="1400" dirty="0">
              <a:latin typeface="Myriad Pro" panose="020B0503030403020204"/>
              <a:cs typeface="Dreaming Outloud Pro" panose="03050502040302030504" pitchFamily="66" charset="0"/>
            </a:endParaRPr>
          </a:p>
        </p:txBody>
      </p:sp>
      <p:sp>
        <p:nvSpPr>
          <p:cNvPr id="11" name="Rectangle 10">
            <a:extLst>
              <a:ext uri="{FF2B5EF4-FFF2-40B4-BE49-F238E27FC236}">
                <a16:creationId xmlns:a16="http://schemas.microsoft.com/office/drawing/2014/main" id="{C24AD08A-02C8-4BDB-F58E-792967964B2D}"/>
              </a:ext>
            </a:extLst>
          </p:cNvPr>
          <p:cNvSpPr/>
          <p:nvPr/>
        </p:nvSpPr>
        <p:spPr>
          <a:xfrm>
            <a:off x="5283519" y="3808676"/>
            <a:ext cx="2145321"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Myriad Pro" panose="020B0503030403020204"/>
              </a:rPr>
              <a:t>Outcomes Evaluation</a:t>
            </a:r>
            <a:endParaRPr lang="en-US" dirty="0"/>
          </a:p>
        </p:txBody>
      </p:sp>
      <p:sp>
        <p:nvSpPr>
          <p:cNvPr id="24" name="Rectangle: Rounded Corners 23">
            <a:extLst>
              <a:ext uri="{FF2B5EF4-FFF2-40B4-BE49-F238E27FC236}">
                <a16:creationId xmlns:a16="http://schemas.microsoft.com/office/drawing/2014/main" id="{A5B2BF05-31BE-2654-1FCB-F60B009E6EF6}"/>
              </a:ext>
            </a:extLst>
          </p:cNvPr>
          <p:cNvSpPr/>
          <p:nvPr/>
        </p:nvSpPr>
        <p:spPr>
          <a:xfrm>
            <a:off x="7671404" y="1533639"/>
            <a:ext cx="4394216" cy="7937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latin typeface="Myriad Pro" panose="020B0503030403020204"/>
              </a:rPr>
              <a:t>Educational Outcome</a:t>
            </a:r>
            <a:endParaRPr lang="en-US" sz="1400" dirty="0">
              <a:latin typeface="Myriad Pro" panose="020B0503030403020204"/>
            </a:endParaRPr>
          </a:p>
        </p:txBody>
      </p:sp>
      <p:sp>
        <p:nvSpPr>
          <p:cNvPr id="44" name="TextBox 43">
            <a:extLst>
              <a:ext uri="{FF2B5EF4-FFF2-40B4-BE49-F238E27FC236}">
                <a16:creationId xmlns:a16="http://schemas.microsoft.com/office/drawing/2014/main" id="{4DD86592-2EFF-9098-C61E-5FD503395E28}"/>
              </a:ext>
            </a:extLst>
          </p:cNvPr>
          <p:cNvSpPr txBox="1"/>
          <p:nvPr/>
        </p:nvSpPr>
        <p:spPr>
          <a:xfrm>
            <a:off x="8406973" y="2728958"/>
            <a:ext cx="2611025" cy="338554"/>
          </a:xfrm>
          <a:prstGeom prst="rect">
            <a:avLst/>
          </a:prstGeom>
          <a:noFill/>
        </p:spPr>
        <p:txBody>
          <a:bodyPr wrap="square" rtlCol="0">
            <a:spAutoFit/>
          </a:bodyPr>
          <a:lstStyle/>
          <a:p>
            <a:pPr algn="ctr"/>
            <a:r>
              <a:rPr lang="en-US" sz="1600" b="1" dirty="0">
                <a:latin typeface="Myriad Pro" panose="020B0503030403020204"/>
              </a:rPr>
              <a:t>2030: </a:t>
            </a:r>
            <a:r>
              <a:rPr lang="en-US" sz="1600" dirty="0">
                <a:latin typeface="Myriad Pro" panose="020B0503030403020204"/>
              </a:rPr>
              <a:t>First Graduates</a:t>
            </a:r>
            <a:endParaRPr lang="en-US" sz="1600" b="1" dirty="0">
              <a:latin typeface="Myriad Pro" panose="020B0503030403020204"/>
            </a:endParaRPr>
          </a:p>
        </p:txBody>
      </p:sp>
      <p:sp>
        <p:nvSpPr>
          <p:cNvPr id="27" name="TextBox 26">
            <a:extLst>
              <a:ext uri="{FF2B5EF4-FFF2-40B4-BE49-F238E27FC236}">
                <a16:creationId xmlns:a16="http://schemas.microsoft.com/office/drawing/2014/main" id="{CA781C69-0748-08BE-E60D-D517EDD53FD5}"/>
              </a:ext>
            </a:extLst>
          </p:cNvPr>
          <p:cNvSpPr txBox="1"/>
          <p:nvPr/>
        </p:nvSpPr>
        <p:spPr>
          <a:xfrm>
            <a:off x="8182005" y="3414929"/>
            <a:ext cx="3060959" cy="523220"/>
          </a:xfrm>
          <a:prstGeom prst="rect">
            <a:avLst/>
          </a:prstGeom>
          <a:noFill/>
        </p:spPr>
        <p:txBody>
          <a:bodyPr wrap="square" lIns="91440" tIns="45720" rIns="91440" bIns="45720" rtlCol="0" anchor="t">
            <a:spAutoFit/>
          </a:bodyPr>
          <a:lstStyle/>
          <a:p>
            <a:r>
              <a:rPr lang="en-US" sz="1400" b="1" dirty="0">
                <a:latin typeface="Myriad Pro" panose="020B0503030403020204"/>
              </a:rPr>
              <a:t>National evaluation will be established to monitor:</a:t>
            </a:r>
            <a:endParaRPr lang="en-US" sz="1200" b="1" dirty="0">
              <a:latin typeface="Myriad Pro" panose="020B0503030403020204"/>
            </a:endParaRPr>
          </a:p>
        </p:txBody>
      </p:sp>
      <p:sp>
        <p:nvSpPr>
          <p:cNvPr id="29" name="TextBox 28">
            <a:extLst>
              <a:ext uri="{FF2B5EF4-FFF2-40B4-BE49-F238E27FC236}">
                <a16:creationId xmlns:a16="http://schemas.microsoft.com/office/drawing/2014/main" id="{9F886E37-A98D-BFB6-4F8F-5805E2ED607E}"/>
              </a:ext>
            </a:extLst>
          </p:cNvPr>
          <p:cNvSpPr txBox="1"/>
          <p:nvPr/>
        </p:nvSpPr>
        <p:spPr>
          <a:xfrm>
            <a:off x="8287220" y="3962134"/>
            <a:ext cx="3485820" cy="1384995"/>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US" sz="1200" dirty="0">
                <a:latin typeface="Myriad Pro" panose="020B0503030403020204"/>
              </a:rPr>
              <a:t>Graduate preparedness and competence in new skill areas </a:t>
            </a:r>
          </a:p>
          <a:p>
            <a:pPr marL="171450" indent="-171450">
              <a:buFont typeface="Arial" panose="020B0604020202020204" pitchFamily="34" charset="0"/>
              <a:buChar char="•"/>
            </a:pPr>
            <a:r>
              <a:rPr lang="en-US" sz="1200" dirty="0">
                <a:latin typeface="Myriad Pro" panose="020B0503030403020204"/>
              </a:rPr>
              <a:t>Family physicians mix, scope, and distribution</a:t>
            </a:r>
          </a:p>
          <a:p>
            <a:pPr marL="171450" indent="-171450">
              <a:buFont typeface="Arial" panose="020B0604020202020204" pitchFamily="34" charset="0"/>
              <a:buChar char="•"/>
            </a:pPr>
            <a:r>
              <a:rPr lang="en-US" sz="1200" dirty="0">
                <a:latin typeface="Myriad Pro" panose="020B0503030403020204"/>
              </a:rPr>
              <a:t>Family physician well-being and satisfaction</a:t>
            </a:r>
          </a:p>
          <a:p>
            <a:pPr marL="171450" indent="-171450">
              <a:buFont typeface="Arial" panose="020B0604020202020204" pitchFamily="34" charset="0"/>
              <a:buChar char="•"/>
            </a:pPr>
            <a:r>
              <a:rPr lang="en-US" sz="1200" dirty="0">
                <a:latin typeface="Myriad Pro" panose="020B0503030403020204"/>
              </a:rPr>
              <a:t>Family physician’s opportunity to work in supported, team-based care models</a:t>
            </a:r>
          </a:p>
          <a:p>
            <a:endParaRPr lang="en-US" sz="1200" dirty="0">
              <a:latin typeface="Myriad Pro" panose="020B0503030403020204"/>
            </a:endParaRPr>
          </a:p>
        </p:txBody>
      </p:sp>
      <p:pic>
        <p:nvPicPr>
          <p:cNvPr id="46" name="Picture 4">
            <a:extLst>
              <a:ext uri="{FF2B5EF4-FFF2-40B4-BE49-F238E27FC236}">
                <a16:creationId xmlns:a16="http://schemas.microsoft.com/office/drawing/2014/main" id="{DE5FC150-0B70-C261-14C2-14C1391B36F8}"/>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580000">
            <a:off x="2311524" y="1567977"/>
            <a:ext cx="537288" cy="783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688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9AE887-6290-6F23-4D4D-A259276A4B9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9634" y="1313234"/>
            <a:ext cx="5267528" cy="3511685"/>
          </a:xfrm>
          <a:prstGeom prst="rect">
            <a:avLst/>
          </a:prstGeom>
        </p:spPr>
      </p:pic>
      <p:sp>
        <p:nvSpPr>
          <p:cNvPr id="12" name="Title 1">
            <a:extLst>
              <a:ext uri="{FF2B5EF4-FFF2-40B4-BE49-F238E27FC236}">
                <a16:creationId xmlns:a16="http://schemas.microsoft.com/office/drawing/2014/main" id="{D9B4C361-DACA-B394-57B0-5CD8050B156B}"/>
              </a:ext>
            </a:extLst>
          </p:cNvPr>
          <p:cNvSpPr>
            <a:spLocks noGrp="1"/>
          </p:cNvSpPr>
          <p:nvPr>
            <p:ph type="ctrTitle"/>
          </p:nvPr>
        </p:nvSpPr>
        <p:spPr>
          <a:xfrm>
            <a:off x="658686" y="830525"/>
            <a:ext cx="5437314" cy="2387600"/>
          </a:xfrm>
        </p:spPr>
        <p:txBody>
          <a:bodyPr anchor="ctr">
            <a:normAutofit/>
          </a:bodyPr>
          <a:lstStyle/>
          <a:p>
            <a:r>
              <a:rPr lang="en-US" sz="4400" b="0" dirty="0">
                <a:solidFill>
                  <a:schemeClr val="accent1">
                    <a:lumMod val="75000"/>
                  </a:schemeClr>
                </a:solidFill>
                <a:latin typeface="Myriad Pro" panose="020B0503030403020204"/>
                <a:ea typeface="+mj-lt"/>
                <a:cs typeface="+mj-lt"/>
              </a:rPr>
              <a:t>What about enhanced skills training? </a:t>
            </a:r>
            <a:br>
              <a:rPr lang="en-US" dirty="0">
                <a:solidFill>
                  <a:schemeClr val="accent1">
                    <a:lumMod val="75000"/>
                  </a:schemeClr>
                </a:solidFill>
                <a:latin typeface="Myriad Pro" panose="020B0503030403020204"/>
                <a:ea typeface="+mj-lt"/>
                <a:cs typeface="+mj-lt"/>
              </a:rPr>
            </a:br>
            <a:endParaRPr lang="en-US" dirty="0">
              <a:solidFill>
                <a:schemeClr val="accent1">
                  <a:lumMod val="75000"/>
                </a:schemeClr>
              </a:solidFill>
              <a:latin typeface="Myriad Pro" panose="020B0503030403020204"/>
            </a:endParaRPr>
          </a:p>
        </p:txBody>
      </p:sp>
      <p:sp>
        <p:nvSpPr>
          <p:cNvPr id="13" name="Content Placeholder 2">
            <a:extLst>
              <a:ext uri="{FF2B5EF4-FFF2-40B4-BE49-F238E27FC236}">
                <a16:creationId xmlns:a16="http://schemas.microsoft.com/office/drawing/2014/main" id="{55B363BD-D60C-CD29-1483-AB0F581A6AAC}"/>
              </a:ext>
            </a:extLst>
          </p:cNvPr>
          <p:cNvSpPr>
            <a:spLocks noGrp="1"/>
          </p:cNvSpPr>
          <p:nvPr>
            <p:ph type="subTitle" idx="1"/>
          </p:nvPr>
        </p:nvSpPr>
        <p:spPr>
          <a:xfrm>
            <a:off x="472090" y="2514875"/>
            <a:ext cx="5623910" cy="2781560"/>
          </a:xfrm>
        </p:spPr>
        <p:txBody>
          <a:bodyPr anchor="ctr">
            <a:normAutofit/>
          </a:bodyPr>
          <a:lstStyle/>
          <a:p>
            <a:pPr marL="457200" indent="-457200">
              <a:buFont typeface="Arial" panose="020B0604020202020204" pitchFamily="34" charset="0"/>
              <a:buChar char="•"/>
            </a:pPr>
            <a:r>
              <a:rPr lang="en-US" sz="1600" dirty="0"/>
              <a:t>Renewed focus on advanced practice and leadership in specific domains</a:t>
            </a:r>
          </a:p>
          <a:p>
            <a:pPr marL="457200" indent="-457200">
              <a:buFont typeface="Arial" panose="020B0604020202020204" pitchFamily="34" charset="0"/>
              <a:buChar char="•"/>
            </a:pPr>
            <a:r>
              <a:rPr lang="en-US" sz="1600" dirty="0"/>
              <a:t>Extra time not intended to result in Certificates of Added Competence (CACs) for all, but may shorten a </a:t>
            </a:r>
            <a:r>
              <a:rPr lang="en-US" sz="1600"/>
              <a:t>CAC-related program</a:t>
            </a:r>
          </a:p>
          <a:p>
            <a:pPr marL="457200" indent="-457200">
              <a:buFont typeface="Arial" panose="020B0604020202020204" pitchFamily="34" charset="0"/>
              <a:buChar char="•"/>
            </a:pPr>
            <a:r>
              <a:rPr lang="en-US" sz="1600"/>
              <a:t>OTP </a:t>
            </a:r>
            <a:r>
              <a:rPr lang="en-US" sz="1600" dirty="0"/>
              <a:t>phase two will also look at changes to enhanced skill training, with more information by March 2024 </a:t>
            </a:r>
          </a:p>
        </p:txBody>
      </p:sp>
    </p:spTree>
    <p:extLst>
      <p:ext uri="{BB962C8B-B14F-4D97-AF65-F5344CB8AC3E}">
        <p14:creationId xmlns:p14="http://schemas.microsoft.com/office/powerpoint/2010/main" val="1911096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6F2DB-2DEF-8E83-D6AA-53903B70F094}"/>
              </a:ext>
            </a:extLst>
          </p:cNvPr>
          <p:cNvSpPr>
            <a:spLocks noGrp="1"/>
          </p:cNvSpPr>
          <p:nvPr>
            <p:ph type="ctrTitle"/>
          </p:nvPr>
        </p:nvSpPr>
        <p:spPr>
          <a:xfrm>
            <a:off x="947386" y="821020"/>
            <a:ext cx="8247706" cy="2387600"/>
          </a:xfrm>
        </p:spPr>
        <p:txBody>
          <a:bodyPr>
            <a:normAutofit/>
          </a:bodyPr>
          <a:lstStyle/>
          <a:p>
            <a:r>
              <a:rPr lang="en-US" sz="4800" b="0" dirty="0">
                <a:latin typeface="Myriad Pro"/>
              </a:rPr>
              <a:t>Connect for additional resources and information</a:t>
            </a:r>
          </a:p>
        </p:txBody>
      </p:sp>
      <p:sp>
        <p:nvSpPr>
          <p:cNvPr id="3" name="Subtitle 2">
            <a:extLst>
              <a:ext uri="{FF2B5EF4-FFF2-40B4-BE49-F238E27FC236}">
                <a16:creationId xmlns:a16="http://schemas.microsoft.com/office/drawing/2014/main" id="{9E4D0734-CF0A-4A2D-94D3-F203E6443EFE}"/>
              </a:ext>
            </a:extLst>
          </p:cNvPr>
          <p:cNvSpPr>
            <a:spLocks noGrp="1"/>
          </p:cNvSpPr>
          <p:nvPr>
            <p:ph type="subTitle" idx="1"/>
          </p:nvPr>
        </p:nvSpPr>
        <p:spPr>
          <a:xfrm>
            <a:off x="1051770" y="3308258"/>
            <a:ext cx="6452382" cy="2252133"/>
          </a:xfrm>
        </p:spPr>
        <p:txBody>
          <a:bodyPr vert="horz" lIns="91440" tIns="45720" rIns="91440" bIns="45720" rtlCol="0" anchor="t">
            <a:normAutofit/>
          </a:bodyPr>
          <a:lstStyle/>
          <a:p>
            <a:pPr>
              <a:lnSpc>
                <a:spcPct val="150000"/>
              </a:lnSpc>
            </a:pPr>
            <a:r>
              <a:rPr lang="en-CA" sz="2200" dirty="0">
                <a:latin typeface="Myriad Pro" panose="020B0503030403020204"/>
                <a:ea typeface="Calibri" panose="020F0502020204030204" pitchFamily="34" charset="0"/>
                <a:cs typeface="Arial"/>
              </a:rPr>
              <a:t>Project website</a:t>
            </a:r>
            <a:r>
              <a:rPr lang="en-CA" sz="2200" dirty="0">
                <a:effectLst/>
                <a:latin typeface="Myriad Pro" panose="020B0503030403020204"/>
                <a:ea typeface="Calibri" panose="020F0502020204030204" pitchFamily="34" charset="0"/>
                <a:cs typeface="Arial"/>
              </a:rPr>
              <a:t>: </a:t>
            </a:r>
            <a:r>
              <a:rPr lang="en-CA" sz="2200" dirty="0">
                <a:latin typeface="Myriad Pro" panose="020B0503030403020204"/>
                <a:ea typeface="Calibri" panose="020F0502020204030204" pitchFamily="34" charset="0"/>
                <a:cs typeface="Arial"/>
                <a:hlinkClick r:id="rId3"/>
              </a:rPr>
              <a:t>www.cfpc.ca/futurefp</a:t>
            </a:r>
            <a:r>
              <a:rPr lang="en-CA" sz="2200" dirty="0">
                <a:latin typeface="Myriad Pro" panose="020B0503030403020204"/>
                <a:ea typeface="Calibri" panose="020F0502020204030204" pitchFamily="34" charset="0"/>
                <a:cs typeface="Arial"/>
              </a:rPr>
              <a:t> </a:t>
            </a:r>
            <a:endParaRPr lang="en-CA" sz="2200" dirty="0">
              <a:effectLst/>
              <a:latin typeface="Myriad Pro" panose="020B0503030403020204"/>
              <a:ea typeface="Calibri" panose="020F0502020204030204" pitchFamily="34" charset="0"/>
              <a:cs typeface="Arial" panose="020B0604020202020204" pitchFamily="34" charset="0"/>
            </a:endParaRPr>
          </a:p>
          <a:p>
            <a:pPr>
              <a:lnSpc>
                <a:spcPct val="150000"/>
              </a:lnSpc>
            </a:pPr>
            <a:r>
              <a:rPr lang="en-CA" sz="2200" dirty="0">
                <a:latin typeface="Myriad Pro"/>
                <a:cs typeface="Arial"/>
              </a:rPr>
              <a:t>Project team email: </a:t>
            </a:r>
            <a:r>
              <a:rPr lang="en-CA" sz="2200" dirty="0">
                <a:latin typeface="Myriad Pro"/>
                <a:cs typeface="Arial"/>
                <a:hlinkClick r:id="rId4"/>
              </a:rPr>
              <a:t>academicfm@cfpc.ca</a:t>
            </a:r>
            <a:r>
              <a:rPr lang="en-CA" sz="2200" dirty="0">
                <a:latin typeface="Myriad Pro"/>
                <a:cs typeface="Arial"/>
              </a:rPr>
              <a:t> </a:t>
            </a:r>
            <a:endParaRPr lang="en-US" sz="2200" i="1" dirty="0"/>
          </a:p>
        </p:txBody>
      </p:sp>
    </p:spTree>
    <p:extLst>
      <p:ext uri="{BB962C8B-B14F-4D97-AF65-F5344CB8AC3E}">
        <p14:creationId xmlns:p14="http://schemas.microsoft.com/office/powerpoint/2010/main" val="1199708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80566-7341-4E16-B816-4E955BC27FB7}"/>
              </a:ext>
            </a:extLst>
          </p:cNvPr>
          <p:cNvSpPr>
            <a:spLocks noGrp="1"/>
          </p:cNvSpPr>
          <p:nvPr>
            <p:ph type="ctrTitle"/>
          </p:nvPr>
        </p:nvSpPr>
        <p:spPr>
          <a:xfrm>
            <a:off x="701769" y="794006"/>
            <a:ext cx="6097771" cy="3163224"/>
          </a:xfrm>
        </p:spPr>
        <p:txBody>
          <a:bodyPr vert="horz" lIns="91440" tIns="45720" rIns="91440" bIns="45720" rtlCol="0" anchor="t">
            <a:normAutofit/>
          </a:bodyPr>
          <a:lstStyle/>
          <a:p>
            <a:pPr defTabSz="914400" eaLnBrk="1" hangingPunct="1"/>
            <a:br>
              <a:rPr lang="en-US" sz="4800" b="0" dirty="0">
                <a:solidFill>
                  <a:schemeClr val="tx1"/>
                </a:solidFill>
                <a:latin typeface="Myriad Pro" panose="020B0503030403020204"/>
                <a:ea typeface="+mj-ea"/>
                <a:cs typeface="+mj-cs"/>
              </a:rPr>
            </a:br>
            <a:r>
              <a:rPr lang="en-US" sz="4400" b="0" dirty="0">
                <a:solidFill>
                  <a:schemeClr val="accent1">
                    <a:lumMod val="75000"/>
                  </a:schemeClr>
                </a:solidFill>
                <a:latin typeface="Myriad Pro" panose="020B0503030403020204"/>
                <a:ea typeface="+mj-ea"/>
                <a:cs typeface="+mj-cs"/>
              </a:rPr>
              <a:t>We must invest in education now</a:t>
            </a:r>
          </a:p>
        </p:txBody>
      </p:sp>
      <p:sp>
        <p:nvSpPr>
          <p:cNvPr id="14" name="TextBox 13">
            <a:extLst>
              <a:ext uri="{FF2B5EF4-FFF2-40B4-BE49-F238E27FC236}">
                <a16:creationId xmlns:a16="http://schemas.microsoft.com/office/drawing/2014/main" id="{DF99B034-485E-41D5-8615-0D19F6206E01}"/>
              </a:ext>
            </a:extLst>
          </p:cNvPr>
          <p:cNvSpPr txBox="1"/>
          <p:nvPr/>
        </p:nvSpPr>
        <p:spPr>
          <a:xfrm>
            <a:off x="701769" y="3080067"/>
            <a:ext cx="4716537" cy="1754326"/>
          </a:xfrm>
          <a:prstGeom prst="rect">
            <a:avLst/>
          </a:prstGeom>
          <a:noFill/>
        </p:spPr>
        <p:txBody>
          <a:bodyPr wrap="square">
            <a:spAutoFit/>
          </a:bodyPr>
          <a:lstStyle/>
          <a:p>
            <a:r>
              <a:rPr lang="en-US" sz="1800" dirty="0">
                <a:solidFill>
                  <a:schemeClr val="tx1">
                    <a:lumMod val="50000"/>
                    <a:lumOff val="50000"/>
                  </a:schemeClr>
                </a:solidFill>
                <a:effectLst/>
                <a:latin typeface="Myriad Pro" panose="020B0503030403020204"/>
              </a:rPr>
              <a:t>We need comprehensive family physicians. This will require transformative change. </a:t>
            </a:r>
          </a:p>
          <a:p>
            <a:endParaRPr lang="en-US" dirty="0">
              <a:solidFill>
                <a:schemeClr val="tx1">
                  <a:lumMod val="50000"/>
                  <a:lumOff val="50000"/>
                </a:schemeClr>
              </a:solidFill>
              <a:latin typeface="Myriad Pro" panose="020B0503030403020204"/>
            </a:endParaRPr>
          </a:p>
          <a:p>
            <a:r>
              <a:rPr lang="en-US" sz="1800" dirty="0">
                <a:solidFill>
                  <a:schemeClr val="tx1">
                    <a:lumMod val="50000"/>
                    <a:lumOff val="50000"/>
                  </a:schemeClr>
                </a:solidFill>
                <a:effectLst/>
                <a:latin typeface="Myriad Pro" panose="020B0503030403020204"/>
              </a:rPr>
              <a:t>Education is a pre-condition for success. If we want a different system in the future, we must invest in education now. </a:t>
            </a:r>
            <a:endParaRPr lang="en-US" sz="2800" dirty="0">
              <a:solidFill>
                <a:schemeClr val="tx1">
                  <a:lumMod val="50000"/>
                  <a:lumOff val="50000"/>
                </a:schemeClr>
              </a:solidFill>
              <a:latin typeface="Myriad Pro" panose="020B0503030403020204"/>
            </a:endParaRPr>
          </a:p>
        </p:txBody>
      </p:sp>
      <p:pic>
        <p:nvPicPr>
          <p:cNvPr id="4" name="Picture 3">
            <a:extLst>
              <a:ext uri="{FF2B5EF4-FFF2-40B4-BE49-F238E27FC236}">
                <a16:creationId xmlns:a16="http://schemas.microsoft.com/office/drawing/2014/main" id="{B13B1042-79E5-7694-4838-C5DE3456A94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8967" y="999056"/>
            <a:ext cx="6243033" cy="4162022"/>
          </a:xfrm>
          <a:prstGeom prst="rect">
            <a:avLst/>
          </a:prstGeom>
        </p:spPr>
      </p:pic>
    </p:spTree>
    <p:extLst>
      <p:ext uri="{BB962C8B-B14F-4D97-AF65-F5344CB8AC3E}">
        <p14:creationId xmlns:p14="http://schemas.microsoft.com/office/powerpoint/2010/main" val="1255528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80566-7341-4E16-B816-4E955BC27FB7}"/>
              </a:ext>
            </a:extLst>
          </p:cNvPr>
          <p:cNvSpPr>
            <a:spLocks noGrp="1"/>
          </p:cNvSpPr>
          <p:nvPr>
            <p:ph type="ctrTitle"/>
          </p:nvPr>
        </p:nvSpPr>
        <p:spPr>
          <a:xfrm>
            <a:off x="688035" y="872119"/>
            <a:ext cx="6047024" cy="2276702"/>
          </a:xfrm>
        </p:spPr>
        <p:txBody>
          <a:bodyPr vert="horz" lIns="91440" tIns="45720" rIns="91440" bIns="45720" rtlCol="0" anchor="t">
            <a:normAutofit fontScale="90000"/>
          </a:bodyPr>
          <a:lstStyle/>
          <a:p>
            <a:pPr defTabSz="914400" eaLnBrk="1" hangingPunct="1"/>
            <a:br>
              <a:rPr lang="en-US" sz="4800" b="0" dirty="0">
                <a:solidFill>
                  <a:schemeClr val="tx1"/>
                </a:solidFill>
                <a:latin typeface="Myriad Pro" panose="020B0503030403020204"/>
                <a:ea typeface="+mj-ea"/>
                <a:cs typeface="+mj-cs"/>
              </a:rPr>
            </a:br>
            <a:r>
              <a:rPr lang="en-US" sz="4400" b="0" dirty="0">
                <a:solidFill>
                  <a:schemeClr val="accent1">
                    <a:lumMod val="75000"/>
                  </a:schemeClr>
                </a:solidFill>
                <a:latin typeface="Myriad Pro" panose="020B0503030403020204"/>
                <a:ea typeface="+mj-ea"/>
                <a:cs typeface="+mj-cs"/>
              </a:rPr>
              <a:t>Burnout is prevalent among family physicians</a:t>
            </a:r>
          </a:p>
        </p:txBody>
      </p:sp>
      <p:sp>
        <p:nvSpPr>
          <p:cNvPr id="14" name="TextBox 13">
            <a:extLst>
              <a:ext uri="{FF2B5EF4-FFF2-40B4-BE49-F238E27FC236}">
                <a16:creationId xmlns:a16="http://schemas.microsoft.com/office/drawing/2014/main" id="{DF99B034-485E-41D5-8615-0D19F6206E01}"/>
              </a:ext>
            </a:extLst>
          </p:cNvPr>
          <p:cNvSpPr txBox="1"/>
          <p:nvPr/>
        </p:nvSpPr>
        <p:spPr>
          <a:xfrm>
            <a:off x="688035" y="3215727"/>
            <a:ext cx="5757370" cy="2031325"/>
          </a:xfrm>
          <a:prstGeom prst="rect">
            <a:avLst/>
          </a:prstGeom>
          <a:noFill/>
        </p:spPr>
        <p:txBody>
          <a:bodyPr wrap="square">
            <a:spAutoFit/>
          </a:bodyPr>
          <a:lstStyle/>
          <a:p>
            <a:pPr marL="285750" indent="-285750">
              <a:buFont typeface="Arial" panose="020B0604020202020204" pitchFamily="34" charset="0"/>
              <a:buChar char="•"/>
            </a:pPr>
            <a:r>
              <a:rPr lang="en-US" sz="1800" dirty="0">
                <a:solidFill>
                  <a:schemeClr val="tx1">
                    <a:lumMod val="50000"/>
                    <a:lumOff val="50000"/>
                  </a:schemeClr>
                </a:solidFill>
                <a:effectLst/>
                <a:latin typeface="Myriad Pro" panose="020B0503030403020204"/>
              </a:rPr>
              <a:t>The CFPC advocates for health system change </a:t>
            </a:r>
          </a:p>
          <a:p>
            <a:endParaRPr lang="en-US" sz="1800" dirty="0">
              <a:solidFill>
                <a:schemeClr val="tx1">
                  <a:lumMod val="50000"/>
                  <a:lumOff val="50000"/>
                </a:schemeClr>
              </a:solidFill>
              <a:effectLst/>
              <a:latin typeface="Myriad Pro" panose="020B0503030403020204"/>
            </a:endParaRPr>
          </a:p>
          <a:p>
            <a:pPr marL="285750" indent="-285750">
              <a:buFont typeface="Arial" panose="020B0604020202020204" pitchFamily="34" charset="0"/>
              <a:buChar char="•"/>
            </a:pPr>
            <a:r>
              <a:rPr lang="en-US" sz="1800" dirty="0">
                <a:solidFill>
                  <a:schemeClr val="tx1">
                    <a:lumMod val="50000"/>
                    <a:lumOff val="50000"/>
                  </a:schemeClr>
                </a:solidFill>
                <a:effectLst/>
                <a:latin typeface="Myriad Pro" panose="020B0503030403020204"/>
              </a:rPr>
              <a:t>Education is a pre-condition for successful health system transformation</a:t>
            </a:r>
          </a:p>
          <a:p>
            <a:endParaRPr lang="en-US" sz="1800" dirty="0">
              <a:solidFill>
                <a:schemeClr val="tx1">
                  <a:lumMod val="50000"/>
                  <a:lumOff val="50000"/>
                </a:schemeClr>
              </a:solidFill>
              <a:effectLst/>
              <a:latin typeface="Myriad Pro" panose="020B0503030403020204"/>
            </a:endParaRPr>
          </a:p>
          <a:p>
            <a:pPr marL="285750" indent="-285750">
              <a:buFont typeface="Arial" panose="020B0604020202020204" pitchFamily="34" charset="0"/>
              <a:buChar char="•"/>
            </a:pPr>
            <a:r>
              <a:rPr lang="en-US" dirty="0">
                <a:solidFill>
                  <a:schemeClr val="tx1">
                    <a:lumMod val="50000"/>
                    <a:lumOff val="50000"/>
                  </a:schemeClr>
                </a:solidFill>
                <a:latin typeface="Myriad Pro" panose="020B0503030403020204"/>
              </a:rPr>
              <a:t>Support for sustainable practice and compassionate self-care starts in residency</a:t>
            </a:r>
          </a:p>
        </p:txBody>
      </p:sp>
      <p:pic>
        <p:nvPicPr>
          <p:cNvPr id="5" name="Picture 4">
            <a:extLst>
              <a:ext uri="{FF2B5EF4-FFF2-40B4-BE49-F238E27FC236}">
                <a16:creationId xmlns:a16="http://schemas.microsoft.com/office/drawing/2014/main" id="{4C566228-3DB1-6DFC-12BB-470CD33680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683" y="1336748"/>
            <a:ext cx="5430317" cy="3624146"/>
          </a:xfrm>
          <a:prstGeom prst="rect">
            <a:avLst/>
          </a:prstGeom>
        </p:spPr>
      </p:pic>
    </p:spTree>
    <p:extLst>
      <p:ext uri="{BB962C8B-B14F-4D97-AF65-F5344CB8AC3E}">
        <p14:creationId xmlns:p14="http://schemas.microsoft.com/office/powerpoint/2010/main" val="2095011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6F2DB-2DEF-8E83-D6AA-53903B70F094}"/>
              </a:ext>
            </a:extLst>
          </p:cNvPr>
          <p:cNvSpPr>
            <a:spLocks noGrp="1"/>
          </p:cNvSpPr>
          <p:nvPr>
            <p:ph type="ctrTitle"/>
          </p:nvPr>
        </p:nvSpPr>
        <p:spPr>
          <a:xfrm>
            <a:off x="989427" y="0"/>
            <a:ext cx="6452382" cy="2387600"/>
          </a:xfrm>
        </p:spPr>
        <p:txBody>
          <a:bodyPr>
            <a:normAutofit/>
          </a:bodyPr>
          <a:lstStyle/>
          <a:p>
            <a:r>
              <a:rPr lang="en-US" sz="8000" b="0" dirty="0"/>
              <a:t>What?</a:t>
            </a:r>
          </a:p>
        </p:txBody>
      </p:sp>
      <p:sp>
        <p:nvSpPr>
          <p:cNvPr id="4" name="Rectangle: Rounded Corners 3" descr="(is the Outcomes of Training Project))&#10;">
            <a:extLst>
              <a:ext uri="{FF2B5EF4-FFF2-40B4-BE49-F238E27FC236}">
                <a16:creationId xmlns:a16="http://schemas.microsoft.com/office/drawing/2014/main" id="{3E249FD6-BBFE-EA4D-CCD5-E32334E57D90}"/>
              </a:ext>
              <a:ext uri="{C183D7F6-B498-43B3-948B-1728B52AA6E4}">
                <adec:decorative xmlns:adec="http://schemas.microsoft.com/office/drawing/2017/decorative" val="0"/>
              </a:ext>
            </a:extLst>
          </p:cNvPr>
          <p:cNvSpPr/>
          <p:nvPr/>
        </p:nvSpPr>
        <p:spPr>
          <a:xfrm>
            <a:off x="693056" y="2093144"/>
            <a:ext cx="4465395"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latin typeface="Myriad Pro" panose="020B0503030403020204"/>
              </a:rPr>
              <a:t>(is the Outcomes of Training Project)</a:t>
            </a:r>
            <a:r>
              <a:rPr lang="en-US" dirty="0">
                <a:latin typeface="Myriad Pro" panose="020B0503030403020204"/>
              </a:rPr>
              <a:t>)</a:t>
            </a:r>
          </a:p>
        </p:txBody>
      </p:sp>
      <p:sp>
        <p:nvSpPr>
          <p:cNvPr id="3" name="Subtitle 2">
            <a:extLst>
              <a:ext uri="{FF2B5EF4-FFF2-40B4-BE49-F238E27FC236}">
                <a16:creationId xmlns:a16="http://schemas.microsoft.com/office/drawing/2014/main" id="{9E4D0734-CF0A-4A2D-94D3-F203E6443EFE}"/>
              </a:ext>
            </a:extLst>
          </p:cNvPr>
          <p:cNvSpPr>
            <a:spLocks noGrp="1"/>
          </p:cNvSpPr>
          <p:nvPr>
            <p:ph type="subTitle" idx="1"/>
          </p:nvPr>
        </p:nvSpPr>
        <p:spPr>
          <a:xfrm>
            <a:off x="989427" y="3158713"/>
            <a:ext cx="6452382" cy="2781560"/>
          </a:xfrm>
        </p:spPr>
        <p:txBody>
          <a:bodyPr/>
          <a:lstStyle/>
          <a:p>
            <a:r>
              <a:rPr lang="en-US" sz="1800" dirty="0">
                <a:effectLst/>
                <a:latin typeface="Myriad Pro" panose="020B0503030403020204"/>
              </a:rPr>
              <a:t>In 2018 the College of Family Physicians of Canada (CFPC) commissioned the </a:t>
            </a:r>
            <a:r>
              <a:rPr lang="en-US" sz="1800" dirty="0">
                <a:solidFill>
                  <a:srgbClr val="4472C4"/>
                </a:solidFill>
                <a:effectLst/>
                <a:latin typeface="Myriad Pro" panose="020B0503030403020204"/>
              </a:rPr>
              <a:t>Outcomes of Training Project </a:t>
            </a:r>
            <a:r>
              <a:rPr lang="en-US" sz="1800" dirty="0">
                <a:effectLst/>
                <a:latin typeface="Myriad Pro" panose="020B0503030403020204"/>
              </a:rPr>
              <a:t>(OTP) as a critical review of family medicine residency training during dynamically changing times and challenges to the discipline. The purpose was to clarify the intended goals and outcomes of training, and to determine if and how training must evolve to </a:t>
            </a:r>
            <a:r>
              <a:rPr lang="en-US" sz="1800" dirty="0">
                <a:solidFill>
                  <a:srgbClr val="4472C4"/>
                </a:solidFill>
                <a:effectLst/>
                <a:latin typeface="Myriad Pro" panose="020B0503030403020204"/>
              </a:rPr>
              <a:t>meet societal needs</a:t>
            </a:r>
            <a:r>
              <a:rPr lang="en-US" sz="1800" dirty="0">
                <a:effectLst/>
                <a:latin typeface="Myriad Pro" panose="020B0503030403020204"/>
              </a:rPr>
              <a:t>. </a:t>
            </a:r>
          </a:p>
        </p:txBody>
      </p:sp>
    </p:spTree>
    <p:extLst>
      <p:ext uri="{BB962C8B-B14F-4D97-AF65-F5344CB8AC3E}">
        <p14:creationId xmlns:p14="http://schemas.microsoft.com/office/powerpoint/2010/main" val="4272973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9E59C54-AE60-FF9F-5973-3BFA040315B9}"/>
              </a:ext>
              <a:ext uri="{C183D7F6-B498-43B3-948B-1728B52AA6E4}">
                <adec:decorative xmlns:adec="http://schemas.microsoft.com/office/drawing/2017/decorative" val="1"/>
              </a:ext>
            </a:extLst>
          </p:cNvPr>
          <p:cNvSpPr/>
          <p:nvPr/>
        </p:nvSpPr>
        <p:spPr>
          <a:xfrm>
            <a:off x="3836440" y="3077735"/>
            <a:ext cx="8021280" cy="2631925"/>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A9F80566-7341-4E16-B816-4E955BC27FB7}"/>
              </a:ext>
            </a:extLst>
          </p:cNvPr>
          <p:cNvSpPr>
            <a:spLocks noGrp="1"/>
          </p:cNvSpPr>
          <p:nvPr>
            <p:ph type="ctrTitle"/>
          </p:nvPr>
        </p:nvSpPr>
        <p:spPr>
          <a:xfrm>
            <a:off x="320045" y="511054"/>
            <a:ext cx="5222911" cy="760186"/>
          </a:xfrm>
        </p:spPr>
        <p:txBody>
          <a:bodyPr vert="horz" lIns="91440" tIns="45720" rIns="91440" bIns="45720" rtlCol="0" anchor="t">
            <a:normAutofit/>
          </a:bodyPr>
          <a:lstStyle/>
          <a:p>
            <a:pPr defTabSz="914400" eaLnBrk="1" hangingPunct="1"/>
            <a:r>
              <a:rPr lang="en-US" sz="4400" b="0" dirty="0">
                <a:solidFill>
                  <a:schemeClr val="accent1">
                    <a:lumMod val="75000"/>
                  </a:schemeClr>
                </a:solidFill>
                <a:latin typeface="Myriad Pro" panose="020B0503030403020204"/>
                <a:ea typeface="+mj-ea"/>
                <a:cs typeface="+mj-cs"/>
              </a:rPr>
              <a:t>Project Outline</a:t>
            </a:r>
          </a:p>
        </p:txBody>
      </p:sp>
      <p:sp>
        <p:nvSpPr>
          <p:cNvPr id="28" name="Rectangle 27">
            <a:extLst>
              <a:ext uri="{FF2B5EF4-FFF2-40B4-BE49-F238E27FC236}">
                <a16:creationId xmlns:a16="http://schemas.microsoft.com/office/drawing/2014/main" id="{A7F5AD57-7132-116C-DC1B-2EECC5CB286B}"/>
              </a:ext>
            </a:extLst>
          </p:cNvPr>
          <p:cNvSpPr/>
          <p:nvPr/>
        </p:nvSpPr>
        <p:spPr>
          <a:xfrm>
            <a:off x="3367824" y="1226393"/>
            <a:ext cx="8392757" cy="5722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u="none" strike="noStrike" kern="1200" cap="none" spc="0" normalizeH="0" baseline="0" noProof="0" dirty="0">
                <a:ln>
                  <a:noFill/>
                </a:ln>
                <a:solidFill>
                  <a:schemeClr val="tx1"/>
                </a:solidFill>
                <a:effectLst/>
                <a:uLnTx/>
                <a:uFillTx/>
                <a:latin typeface="Myriad Pro" panose="020B0503030403020204"/>
                <a:ea typeface="+mn-ea"/>
                <a:cs typeface="+mn-cs"/>
              </a:rPr>
              <a:t>PHASE 1. </a:t>
            </a:r>
            <a:r>
              <a:rPr kumimoji="0" lang="en-US" sz="2400" b="0" u="none" strike="noStrike" kern="1200" cap="none" spc="0" normalizeH="0" baseline="0" noProof="0" dirty="0">
                <a:ln>
                  <a:noFill/>
                </a:ln>
                <a:solidFill>
                  <a:schemeClr val="tx1"/>
                </a:solidFill>
                <a:effectLst/>
                <a:uLnTx/>
                <a:uFillTx/>
                <a:latin typeface="Myriad Pro" panose="020B0503030403020204"/>
                <a:ea typeface="+mn-ea"/>
                <a:cs typeface="+mn-cs"/>
              </a:rPr>
              <a:t>Analysis &amp; Recommendations (Complete) </a:t>
            </a:r>
          </a:p>
        </p:txBody>
      </p:sp>
      <p:pic>
        <p:nvPicPr>
          <p:cNvPr id="11" name="Graphic 10" descr="1">
            <a:extLst>
              <a:ext uri="{FF2B5EF4-FFF2-40B4-BE49-F238E27FC236}">
                <a16:creationId xmlns:a16="http://schemas.microsoft.com/office/drawing/2014/main" id="{F2EDF304-DCB5-657C-2831-F1C26590DAF4}"/>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75187" y="1771047"/>
            <a:ext cx="308991" cy="308991"/>
          </a:xfrm>
          <a:prstGeom prst="rect">
            <a:avLst/>
          </a:prstGeom>
        </p:spPr>
      </p:pic>
      <p:sp>
        <p:nvSpPr>
          <p:cNvPr id="12" name="TextBox 11">
            <a:extLst>
              <a:ext uri="{FF2B5EF4-FFF2-40B4-BE49-F238E27FC236}">
                <a16:creationId xmlns:a16="http://schemas.microsoft.com/office/drawing/2014/main" id="{B4615956-0FAB-3941-9642-A839F4CFCF13}"/>
              </a:ext>
            </a:extLst>
          </p:cNvPr>
          <p:cNvSpPr txBox="1"/>
          <p:nvPr/>
        </p:nvSpPr>
        <p:spPr>
          <a:xfrm>
            <a:off x="3836440" y="1759910"/>
            <a:ext cx="743959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Myriad Pro" panose="020B0503030403020204"/>
              </a:rPr>
              <a:t>What are we aiming for in residency training? </a:t>
            </a:r>
            <a:r>
              <a:rPr lang="en-US" sz="1200" b="1" dirty="0">
                <a:solidFill>
                  <a:prstClr val="black"/>
                </a:solidFill>
                <a:latin typeface="Myriad Pro" panose="020B0503030403020204"/>
              </a:rPr>
              <a:t>Residency Training Profile </a:t>
            </a:r>
            <a:r>
              <a:rPr kumimoji="0" lang="en-US" sz="1200" b="1" u="none" strike="noStrike" kern="1200" cap="none" spc="0" normalizeH="0" baseline="0" noProof="0" dirty="0">
                <a:ln>
                  <a:noFill/>
                </a:ln>
                <a:solidFill>
                  <a:prstClr val="black"/>
                </a:solidFill>
                <a:effectLst/>
                <a:uLnTx/>
                <a:uFillTx/>
                <a:latin typeface="Myriad Pro" panose="020B0503030403020204"/>
                <a:ea typeface="+mn-ea"/>
                <a:cs typeface="+mn-cs"/>
              </a:rPr>
              <a:t> </a:t>
            </a:r>
          </a:p>
        </p:txBody>
      </p:sp>
      <p:pic>
        <p:nvPicPr>
          <p:cNvPr id="10" name="Graphic 9" descr="2">
            <a:extLst>
              <a:ext uri="{FF2B5EF4-FFF2-40B4-BE49-F238E27FC236}">
                <a16:creationId xmlns:a16="http://schemas.microsoft.com/office/drawing/2014/main" id="{2834428F-650F-1BA5-1B67-B17D2F599F9E}"/>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75187" y="2149516"/>
            <a:ext cx="308991" cy="308991"/>
          </a:xfrm>
          <a:prstGeom prst="rect">
            <a:avLst/>
          </a:prstGeom>
        </p:spPr>
      </p:pic>
      <p:sp>
        <p:nvSpPr>
          <p:cNvPr id="13" name="TextBox 12">
            <a:extLst>
              <a:ext uri="{FF2B5EF4-FFF2-40B4-BE49-F238E27FC236}">
                <a16:creationId xmlns:a16="http://schemas.microsoft.com/office/drawing/2014/main" id="{2C0A50FD-72A5-71FE-AF6A-CAEEAF0D0AB3}"/>
              </a:ext>
            </a:extLst>
          </p:cNvPr>
          <p:cNvSpPr txBox="1"/>
          <p:nvPr/>
        </p:nvSpPr>
        <p:spPr>
          <a:xfrm>
            <a:off x="3836440" y="2149516"/>
            <a:ext cx="777629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Myriad Pro" panose="020B0503030403020204"/>
              </a:rPr>
              <a:t>How are we doing it? A critical examination of current training. </a:t>
            </a:r>
            <a:r>
              <a:rPr lang="en-US" sz="1200" b="1" dirty="0">
                <a:solidFill>
                  <a:prstClr val="black"/>
                </a:solidFill>
                <a:latin typeface="Myriad Pro" panose="020B0503030403020204"/>
              </a:rPr>
              <a:t>Evidence summaries. </a:t>
            </a:r>
            <a:endParaRPr kumimoji="0" lang="en-US" sz="1200" b="1" u="none" strike="noStrike" kern="1200" cap="none" spc="0" normalizeH="0" baseline="0" noProof="0" dirty="0">
              <a:ln>
                <a:noFill/>
              </a:ln>
              <a:solidFill>
                <a:prstClr val="black"/>
              </a:solidFill>
              <a:effectLst/>
              <a:uLnTx/>
              <a:uFillTx/>
              <a:latin typeface="Myriad Pro" panose="020B0503030403020204"/>
              <a:ea typeface="+mn-ea"/>
              <a:cs typeface="+mn-cs"/>
            </a:endParaRPr>
          </a:p>
        </p:txBody>
      </p:sp>
      <p:pic>
        <p:nvPicPr>
          <p:cNvPr id="9" name="Graphic 8" descr="3">
            <a:extLst>
              <a:ext uri="{FF2B5EF4-FFF2-40B4-BE49-F238E27FC236}">
                <a16:creationId xmlns:a16="http://schemas.microsoft.com/office/drawing/2014/main" id="{20A48FF3-012F-F549-2110-297A19914D8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75187" y="2527985"/>
            <a:ext cx="308991" cy="308991"/>
          </a:xfrm>
          <a:prstGeom prst="rect">
            <a:avLst/>
          </a:prstGeom>
        </p:spPr>
      </p:pic>
      <p:sp>
        <p:nvSpPr>
          <p:cNvPr id="15" name="TextBox 14">
            <a:extLst>
              <a:ext uri="{FF2B5EF4-FFF2-40B4-BE49-F238E27FC236}">
                <a16:creationId xmlns:a16="http://schemas.microsoft.com/office/drawing/2014/main" id="{CA3234DE-A2E7-C7F8-4CED-1BDA099A36B8}"/>
              </a:ext>
            </a:extLst>
          </p:cNvPr>
          <p:cNvSpPr txBox="1"/>
          <p:nvPr/>
        </p:nvSpPr>
        <p:spPr>
          <a:xfrm>
            <a:off x="3836440" y="2539122"/>
            <a:ext cx="734892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Myriad Pro" panose="020B0503030403020204"/>
              </a:rPr>
              <a:t>Where are we going? Synthesis of findings and educational recommendations. </a:t>
            </a:r>
            <a:r>
              <a:rPr lang="en-US" sz="1200" b="1" dirty="0">
                <a:solidFill>
                  <a:prstClr val="black"/>
                </a:solidFill>
                <a:latin typeface="Myriad Pro" panose="020B0503030403020204"/>
              </a:rPr>
              <a:t>Final report. </a:t>
            </a:r>
            <a:endParaRPr kumimoji="0" lang="en-US" sz="1200" b="1" u="none" strike="noStrike" kern="1200" cap="none" spc="0" normalizeH="0" baseline="0" noProof="0" dirty="0">
              <a:ln>
                <a:noFill/>
              </a:ln>
              <a:solidFill>
                <a:prstClr val="black"/>
              </a:solidFill>
              <a:effectLst/>
              <a:uLnTx/>
              <a:uFillTx/>
              <a:latin typeface="Myriad Pro" panose="020B0503030403020204"/>
              <a:ea typeface="+mn-ea"/>
              <a:cs typeface="+mn-cs"/>
            </a:endParaRPr>
          </a:p>
        </p:txBody>
      </p:sp>
      <p:sp>
        <p:nvSpPr>
          <p:cNvPr id="19" name="Rectangle 18">
            <a:extLst>
              <a:ext uri="{FF2B5EF4-FFF2-40B4-BE49-F238E27FC236}">
                <a16:creationId xmlns:a16="http://schemas.microsoft.com/office/drawing/2014/main" id="{9F241F14-9DDE-D571-61FF-EDD9209B8FB1}"/>
              </a:ext>
            </a:extLst>
          </p:cNvPr>
          <p:cNvSpPr/>
          <p:nvPr/>
        </p:nvSpPr>
        <p:spPr>
          <a:xfrm>
            <a:off x="3875248" y="3166839"/>
            <a:ext cx="7883050" cy="5722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u="none" strike="noStrike" kern="1200" cap="none" spc="0" normalizeH="0" baseline="0" noProof="0" dirty="0">
                <a:ln>
                  <a:noFill/>
                </a:ln>
                <a:solidFill>
                  <a:schemeClr val="tx1"/>
                </a:solidFill>
                <a:effectLst/>
                <a:uLnTx/>
                <a:uFillTx/>
                <a:latin typeface="Myriad Pro" panose="020B0503030403020204"/>
                <a:ea typeface="+mn-ea"/>
                <a:cs typeface="+mn-cs"/>
              </a:rPr>
              <a:t>PHASE 2. </a:t>
            </a:r>
            <a:r>
              <a:rPr kumimoji="0" lang="en-US" sz="2400" b="0" u="none" strike="noStrike" kern="1200" cap="none" spc="0" normalizeH="0" baseline="0" noProof="0" dirty="0">
                <a:ln>
                  <a:noFill/>
                </a:ln>
                <a:solidFill>
                  <a:schemeClr val="tx1"/>
                </a:solidFill>
                <a:effectLst/>
                <a:uLnTx/>
                <a:uFillTx/>
                <a:latin typeface="Myriad Pro" panose="020B0503030403020204"/>
                <a:ea typeface="+mn-ea"/>
                <a:cs typeface="+mn-cs"/>
              </a:rPr>
              <a:t>Curriculum Renewal &amp; Change Stewardship</a:t>
            </a:r>
          </a:p>
        </p:txBody>
      </p:sp>
      <p:sp>
        <p:nvSpPr>
          <p:cNvPr id="24" name="TextBox 23">
            <a:extLst>
              <a:ext uri="{FF2B5EF4-FFF2-40B4-BE49-F238E27FC236}">
                <a16:creationId xmlns:a16="http://schemas.microsoft.com/office/drawing/2014/main" id="{83FEC904-FEBC-7988-52BF-0067ECEEE374}"/>
              </a:ext>
            </a:extLst>
          </p:cNvPr>
          <p:cNvSpPr txBox="1"/>
          <p:nvPr/>
        </p:nvSpPr>
        <p:spPr>
          <a:xfrm>
            <a:off x="3911365" y="3834930"/>
            <a:ext cx="7737484" cy="286425"/>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7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yriad Pro" panose="020B0503030403020204"/>
                <a:ea typeface="Calibri" panose="020F0502020204030204" pitchFamily="34" charset="0"/>
                <a:cs typeface="Times New Roman" panose="02020603050405020304" pitchFamily="18" charset="0"/>
              </a:rPr>
              <a:t>The Education Reform Taskforce is guiding implementation of the educational recommendations. </a:t>
            </a:r>
          </a:p>
        </p:txBody>
      </p:sp>
      <p:pic>
        <p:nvPicPr>
          <p:cNvPr id="27" name="Graphic 26" descr="1">
            <a:extLst>
              <a:ext uri="{FF2B5EF4-FFF2-40B4-BE49-F238E27FC236}">
                <a16:creationId xmlns:a16="http://schemas.microsoft.com/office/drawing/2014/main" id="{3B1EA6D6-6C6D-ECF3-5B2E-3A8B644F81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90936" y="4307526"/>
            <a:ext cx="308991" cy="308991"/>
          </a:xfrm>
          <a:prstGeom prst="rect">
            <a:avLst/>
          </a:prstGeom>
        </p:spPr>
      </p:pic>
      <p:sp>
        <p:nvSpPr>
          <p:cNvPr id="23" name="TextBox 22">
            <a:extLst>
              <a:ext uri="{FF2B5EF4-FFF2-40B4-BE49-F238E27FC236}">
                <a16:creationId xmlns:a16="http://schemas.microsoft.com/office/drawing/2014/main" id="{3FC73150-22A7-3C7F-7A84-B6039C8FBAE6}"/>
              </a:ext>
            </a:extLst>
          </p:cNvPr>
          <p:cNvSpPr txBox="1"/>
          <p:nvPr/>
        </p:nvSpPr>
        <p:spPr>
          <a:xfrm>
            <a:off x="4299927" y="4296766"/>
            <a:ext cx="7348922" cy="286425"/>
          </a:xfrm>
          <a:prstGeom prst="rect">
            <a:avLst/>
          </a:prstGeom>
          <a:noFill/>
        </p:spPr>
        <p:txBody>
          <a:bodyPr wrap="square" rtlCol="0">
            <a:spAutoFit/>
          </a:bodyPr>
          <a:lstStyle/>
          <a:p>
            <a:pPr marR="0" lvl="0" algn="l" defTabSz="914400" rtl="0" eaLnBrk="1" fontAlgn="auto" latinLnBrk="0" hangingPunct="1">
              <a:lnSpc>
                <a:spcPct val="115000"/>
              </a:lnSpc>
              <a:spcBef>
                <a:spcPts val="0"/>
              </a:spcBef>
              <a:spcAft>
                <a:spcPts val="700"/>
              </a:spcAft>
              <a:buClrTx/>
              <a:buSzTx/>
              <a:tabLst/>
              <a:defRPr/>
            </a:pPr>
            <a:r>
              <a:rPr kumimoji="0" lang="en-US" sz="1200" b="1" u="none" strike="noStrike" kern="1200" cap="none" spc="0" normalizeH="0" baseline="0" noProof="0" dirty="0">
                <a:ln>
                  <a:noFill/>
                </a:ln>
                <a:solidFill>
                  <a:prstClr val="black"/>
                </a:solidFill>
                <a:effectLst/>
                <a:uLnTx/>
                <a:uFillTx/>
                <a:latin typeface="Myriad Pro" panose="020B0503030403020204"/>
                <a:ea typeface="Calibri" panose="020F0502020204030204" pitchFamily="34" charset="0"/>
                <a:cs typeface="Times New Roman" panose="02020603050405020304" pitchFamily="18" charset="0"/>
              </a:rPr>
              <a:t>Education Development &amp; Design</a:t>
            </a:r>
            <a:r>
              <a:rPr kumimoji="0" lang="en-US" sz="1200" b="0" u="none" strike="noStrike" kern="1200" cap="none" spc="0" normalizeH="0" baseline="0" noProof="0" dirty="0">
                <a:ln>
                  <a:noFill/>
                </a:ln>
                <a:solidFill>
                  <a:prstClr val="black"/>
                </a:solidFill>
                <a:effectLst/>
                <a:uLnTx/>
                <a:uFillTx/>
                <a:latin typeface="Myriad Pro" panose="020B0503030403020204"/>
                <a:ea typeface="Calibri" panose="020F0502020204030204" pitchFamily="34" charset="0"/>
                <a:cs typeface="Times New Roman" panose="02020603050405020304" pitchFamily="18" charset="0"/>
              </a:rPr>
              <a:t>. What does a three-year renewed curriculum look like?</a:t>
            </a:r>
          </a:p>
        </p:txBody>
      </p:sp>
      <p:pic>
        <p:nvPicPr>
          <p:cNvPr id="26" name="Graphic 25" descr="2">
            <a:extLst>
              <a:ext uri="{FF2B5EF4-FFF2-40B4-BE49-F238E27FC236}">
                <a16:creationId xmlns:a16="http://schemas.microsoft.com/office/drawing/2014/main" id="{B2A321F8-4C1A-167B-6F99-C2A944BEF2B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90936" y="4685995"/>
            <a:ext cx="308991" cy="308991"/>
          </a:xfrm>
          <a:prstGeom prst="rect">
            <a:avLst/>
          </a:prstGeom>
        </p:spPr>
      </p:pic>
      <p:sp>
        <p:nvSpPr>
          <p:cNvPr id="22" name="TextBox 21">
            <a:extLst>
              <a:ext uri="{FF2B5EF4-FFF2-40B4-BE49-F238E27FC236}">
                <a16:creationId xmlns:a16="http://schemas.microsoft.com/office/drawing/2014/main" id="{94470868-9344-E350-0877-D17C0CC129FB}"/>
              </a:ext>
            </a:extLst>
          </p:cNvPr>
          <p:cNvSpPr txBox="1"/>
          <p:nvPr/>
        </p:nvSpPr>
        <p:spPr>
          <a:xfrm>
            <a:off x="4299927" y="4697277"/>
            <a:ext cx="7348922" cy="286425"/>
          </a:xfrm>
          <a:prstGeom prst="rect">
            <a:avLst/>
          </a:prstGeom>
          <a:noFill/>
        </p:spPr>
        <p:txBody>
          <a:bodyPr wrap="square" rtlCol="0">
            <a:spAutoFit/>
          </a:bodyPr>
          <a:lstStyle/>
          <a:p>
            <a:pPr marR="0" lvl="0" algn="l" defTabSz="914400" rtl="0" eaLnBrk="1" fontAlgn="auto" latinLnBrk="0" hangingPunct="1">
              <a:lnSpc>
                <a:spcPct val="115000"/>
              </a:lnSpc>
              <a:spcBef>
                <a:spcPts val="0"/>
              </a:spcBef>
              <a:spcAft>
                <a:spcPts val="700"/>
              </a:spcAft>
              <a:buClrTx/>
              <a:buSzTx/>
              <a:tabLst/>
              <a:defRPr/>
            </a:pPr>
            <a:r>
              <a:rPr kumimoji="0" lang="en-US" sz="1200" b="1" u="none" strike="noStrike" kern="1200" cap="none" spc="0" normalizeH="0" baseline="0" noProof="0" dirty="0">
                <a:ln>
                  <a:noFill/>
                </a:ln>
                <a:solidFill>
                  <a:prstClr val="black"/>
                </a:solidFill>
                <a:effectLst/>
                <a:uLnTx/>
                <a:uFillTx/>
                <a:latin typeface="Myriad Pro" panose="020B0503030403020204"/>
                <a:ea typeface="Calibri" panose="020F0502020204030204" pitchFamily="34" charset="0"/>
                <a:cs typeface="Times New Roman" panose="02020603050405020304" pitchFamily="18" charset="0"/>
              </a:rPr>
              <a:t>Change Stewardship Plan. </a:t>
            </a:r>
            <a:r>
              <a:rPr kumimoji="0" lang="en-US" sz="1200" b="0" u="none" strike="noStrike" kern="1200" cap="none" spc="0" normalizeH="0" baseline="0" noProof="0" dirty="0">
                <a:ln>
                  <a:noFill/>
                </a:ln>
                <a:solidFill>
                  <a:prstClr val="black"/>
                </a:solidFill>
                <a:effectLst/>
                <a:uLnTx/>
                <a:uFillTx/>
                <a:latin typeface="Myriad Pro" panose="020B0503030403020204"/>
                <a:ea typeface="Calibri" panose="020F0502020204030204" pitchFamily="34" charset="0"/>
                <a:cs typeface="Times New Roman" panose="02020603050405020304" pitchFamily="18" charset="0"/>
              </a:rPr>
              <a:t>Partner engagement and assessment of change readiness, risk and feasibility.</a:t>
            </a:r>
          </a:p>
        </p:txBody>
      </p:sp>
      <p:pic>
        <p:nvPicPr>
          <p:cNvPr id="25" name="Graphic 24" descr="3">
            <a:extLst>
              <a:ext uri="{FF2B5EF4-FFF2-40B4-BE49-F238E27FC236}">
                <a16:creationId xmlns:a16="http://schemas.microsoft.com/office/drawing/2014/main" id="{17E59FEC-048B-7E5B-1650-9E2491B1223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990936" y="5064464"/>
            <a:ext cx="308991" cy="308991"/>
          </a:xfrm>
          <a:prstGeom prst="rect">
            <a:avLst/>
          </a:prstGeom>
        </p:spPr>
      </p:pic>
      <p:sp>
        <p:nvSpPr>
          <p:cNvPr id="21" name="TextBox 20">
            <a:extLst>
              <a:ext uri="{FF2B5EF4-FFF2-40B4-BE49-F238E27FC236}">
                <a16:creationId xmlns:a16="http://schemas.microsoft.com/office/drawing/2014/main" id="{3D559728-5704-51C2-2EE4-9A2D0E99D6FA}"/>
              </a:ext>
            </a:extLst>
          </p:cNvPr>
          <p:cNvSpPr txBox="1"/>
          <p:nvPr/>
        </p:nvSpPr>
        <p:spPr>
          <a:xfrm>
            <a:off x="4299927" y="5097788"/>
            <a:ext cx="7348922" cy="286425"/>
          </a:xfrm>
          <a:prstGeom prst="rect">
            <a:avLst/>
          </a:prstGeom>
          <a:noFill/>
        </p:spPr>
        <p:txBody>
          <a:bodyPr wrap="square" rtlCol="0">
            <a:spAutoFit/>
          </a:bodyPr>
          <a:lstStyle/>
          <a:p>
            <a:pPr>
              <a:lnSpc>
                <a:spcPct val="115000"/>
              </a:lnSpc>
              <a:spcAft>
                <a:spcPts val="700"/>
              </a:spcAft>
              <a:defRPr/>
            </a:pPr>
            <a:r>
              <a:rPr lang="en-US" sz="1200" b="1" dirty="0">
                <a:solidFill>
                  <a:prstClr val="black"/>
                </a:solidFill>
                <a:latin typeface="Myriad Pro" panose="020B0503030403020204"/>
                <a:ea typeface="Calibri" panose="020F0502020204030204" pitchFamily="34" charset="0"/>
                <a:cs typeface="Times New Roman" panose="02020603050405020304" pitchFamily="18" charset="0"/>
              </a:rPr>
              <a:t>Education Evaluation Strategy. </a:t>
            </a:r>
            <a:r>
              <a:rPr lang="en-US" sz="1200" dirty="0">
                <a:solidFill>
                  <a:prstClr val="black"/>
                </a:solidFill>
                <a:latin typeface="Myriad Pro" panose="020B0503030403020204"/>
                <a:ea typeface="Calibri" panose="020F0502020204030204" pitchFamily="34" charset="0"/>
                <a:cs typeface="Times New Roman" panose="02020603050405020304" pitchFamily="18" charset="0"/>
              </a:rPr>
              <a:t>What does success look like and how would we know?</a:t>
            </a:r>
          </a:p>
        </p:txBody>
      </p:sp>
      <p:grpSp>
        <p:nvGrpSpPr>
          <p:cNvPr id="3" name="Group 2">
            <a:extLst>
              <a:ext uri="{FF2B5EF4-FFF2-40B4-BE49-F238E27FC236}">
                <a16:creationId xmlns:a16="http://schemas.microsoft.com/office/drawing/2014/main" id="{85E1B99D-909B-7422-7EB2-23CF26F1539E}"/>
              </a:ext>
              <a:ext uri="{C183D7F6-B498-43B3-948B-1728B52AA6E4}">
                <adec:decorative xmlns:adec="http://schemas.microsoft.com/office/drawing/2017/decorative" val="1"/>
              </a:ext>
            </a:extLst>
          </p:cNvPr>
          <p:cNvGrpSpPr/>
          <p:nvPr/>
        </p:nvGrpSpPr>
        <p:grpSpPr>
          <a:xfrm>
            <a:off x="325127" y="1384183"/>
            <a:ext cx="2702986" cy="4089634"/>
            <a:chOff x="325127" y="1384183"/>
            <a:chExt cx="2702986" cy="4089634"/>
          </a:xfrm>
        </p:grpSpPr>
        <p:pic>
          <p:nvPicPr>
            <p:cNvPr id="6" name="Picture 5">
              <a:extLst>
                <a:ext uri="{FF2B5EF4-FFF2-40B4-BE49-F238E27FC236}">
                  <a16:creationId xmlns:a16="http://schemas.microsoft.com/office/drawing/2014/main" id="{1BBCB108-E2C8-C084-FE8B-638328AAEC62}"/>
                </a:ext>
              </a:extLst>
            </p:cNvPr>
            <p:cNvPicPr>
              <a:picLocks noChangeAspect="1"/>
            </p:cNvPicPr>
            <p:nvPr/>
          </p:nvPicPr>
          <p:blipFill>
            <a:blip r:embed="rId9"/>
            <a:stretch>
              <a:fillRect/>
            </a:stretch>
          </p:blipFill>
          <p:spPr>
            <a:xfrm>
              <a:off x="325127" y="1384183"/>
              <a:ext cx="2014234" cy="2667856"/>
            </a:xfrm>
            <a:prstGeom prst="rect">
              <a:avLst/>
            </a:prstGeom>
            <a:ln>
              <a:solidFill>
                <a:schemeClr val="tx1">
                  <a:lumMod val="65000"/>
                  <a:lumOff val="35000"/>
                </a:schemeClr>
              </a:solidFill>
            </a:ln>
          </p:spPr>
        </p:pic>
        <p:pic>
          <p:nvPicPr>
            <p:cNvPr id="7" name="Picture 2">
              <a:extLst>
                <a:ext uri="{FF2B5EF4-FFF2-40B4-BE49-F238E27FC236}">
                  <a16:creationId xmlns:a16="http://schemas.microsoft.com/office/drawing/2014/main" id="{63AEF4A9-4164-E523-6791-A5390BA36FCB}"/>
                </a:ext>
              </a:extLst>
            </p:cNvPr>
            <p:cNvPicPr>
              <a:picLocks noChangeAspect="1"/>
            </p:cNvPicPr>
            <p:nvPr/>
          </p:nvPicPr>
          <p:blipFill rotWithShape="1">
            <a:blip r:embed="rId10"/>
            <a:srcRect t="3125"/>
            <a:stretch/>
          </p:blipFill>
          <p:spPr>
            <a:xfrm>
              <a:off x="753271" y="2630261"/>
              <a:ext cx="2274842" cy="2843556"/>
            </a:xfrm>
            <a:prstGeom prst="rect">
              <a:avLst/>
            </a:prstGeom>
            <a:ln>
              <a:solidFill>
                <a:schemeClr val="tx1">
                  <a:lumMod val="65000"/>
                  <a:lumOff val="35000"/>
                </a:schemeClr>
              </a:solidFill>
            </a:ln>
          </p:spPr>
        </p:pic>
      </p:grpSp>
    </p:spTree>
    <p:extLst>
      <p:ext uri="{BB962C8B-B14F-4D97-AF65-F5344CB8AC3E}">
        <p14:creationId xmlns:p14="http://schemas.microsoft.com/office/powerpoint/2010/main" val="1430699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9BD85EB9-2E3D-08AB-1D1B-8C391CE970FA}"/>
              </a:ext>
              <a:ext uri="{C183D7F6-B498-43B3-948B-1728B52AA6E4}">
                <adec:decorative xmlns:adec="http://schemas.microsoft.com/office/drawing/2017/decorative" val="1"/>
              </a:ext>
            </a:extLst>
          </p:cNvPr>
          <p:cNvSpPr/>
          <p:nvPr/>
        </p:nvSpPr>
        <p:spPr>
          <a:xfrm>
            <a:off x="3542915" y="2774571"/>
            <a:ext cx="2197381" cy="3000478"/>
          </a:xfrm>
          <a:prstGeom prst="roundRect">
            <a:avLst/>
          </a:prstGeom>
          <a:solidFill>
            <a:srgbClr val="F1F1F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a:latin typeface="Myriad Pro" panose="020B0503030403020204"/>
            </a:endParaRPr>
          </a:p>
        </p:txBody>
      </p:sp>
      <p:sp>
        <p:nvSpPr>
          <p:cNvPr id="2" name="Title 1">
            <a:extLst>
              <a:ext uri="{FF2B5EF4-FFF2-40B4-BE49-F238E27FC236}">
                <a16:creationId xmlns:a16="http://schemas.microsoft.com/office/drawing/2014/main" id="{A9F80566-7341-4E16-B816-4E955BC27FB7}"/>
              </a:ext>
            </a:extLst>
          </p:cNvPr>
          <p:cNvSpPr>
            <a:spLocks noGrp="1"/>
          </p:cNvSpPr>
          <p:nvPr>
            <p:ph type="ctrTitle"/>
          </p:nvPr>
        </p:nvSpPr>
        <p:spPr>
          <a:xfrm>
            <a:off x="184346" y="229218"/>
            <a:ext cx="10553699" cy="760186"/>
          </a:xfrm>
        </p:spPr>
        <p:txBody>
          <a:bodyPr vert="horz" lIns="91440" tIns="45720" rIns="91440" bIns="45720" rtlCol="0" anchor="t">
            <a:normAutofit/>
          </a:bodyPr>
          <a:lstStyle/>
          <a:p>
            <a:r>
              <a:rPr lang="en-US" sz="4400" b="0" dirty="0">
                <a:solidFill>
                  <a:schemeClr val="accent1">
                    <a:lumMod val="75000"/>
                  </a:schemeClr>
                </a:solidFill>
                <a:latin typeface="Myriad Pro" panose="020B0503030403020204"/>
                <a:ea typeface="+mj-ea"/>
                <a:cs typeface="+mj-cs"/>
              </a:rPr>
              <a:t>Project Roadmap – Phase 1 (complete)</a:t>
            </a:r>
          </a:p>
        </p:txBody>
      </p:sp>
      <p:sp>
        <p:nvSpPr>
          <p:cNvPr id="29" name="Arrow: Right 28">
            <a:extLst>
              <a:ext uri="{FF2B5EF4-FFF2-40B4-BE49-F238E27FC236}">
                <a16:creationId xmlns:a16="http://schemas.microsoft.com/office/drawing/2014/main" id="{8BD4E585-B6A8-38C8-2AB1-A6A2A01D6229}"/>
              </a:ext>
            </a:extLst>
          </p:cNvPr>
          <p:cNvSpPr/>
          <p:nvPr/>
        </p:nvSpPr>
        <p:spPr>
          <a:xfrm>
            <a:off x="3630965" y="1059280"/>
            <a:ext cx="4440024" cy="577811"/>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panose="020B0503030403020204"/>
              </a:rPr>
              <a:t>Phase 1 – Strategy</a:t>
            </a:r>
          </a:p>
        </p:txBody>
      </p:sp>
      <p:sp>
        <p:nvSpPr>
          <p:cNvPr id="60" name="Rectangle: Rounded Corners 59">
            <a:extLst>
              <a:ext uri="{FF2B5EF4-FFF2-40B4-BE49-F238E27FC236}">
                <a16:creationId xmlns:a16="http://schemas.microsoft.com/office/drawing/2014/main" id="{0D722155-B09E-DEF7-B100-4E98EB42CFB1}"/>
              </a:ext>
            </a:extLst>
          </p:cNvPr>
          <p:cNvSpPr/>
          <p:nvPr/>
        </p:nvSpPr>
        <p:spPr>
          <a:xfrm>
            <a:off x="825190" y="1677822"/>
            <a:ext cx="2515323" cy="1016021"/>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00" b="1" dirty="0">
                <a:latin typeface="Myriad Pro" panose="020B0503030403020204"/>
              </a:rPr>
              <a:t>Problem</a:t>
            </a:r>
          </a:p>
          <a:p>
            <a:pPr algn="ctr"/>
            <a:r>
              <a:rPr lang="en-US" sz="1200" b="1" dirty="0">
                <a:latin typeface="Myriad Pro" panose="020B0503030403020204"/>
              </a:rPr>
              <a:t>Who are the family physicians that Canada needs now and into the future?</a:t>
            </a:r>
          </a:p>
        </p:txBody>
      </p:sp>
      <p:sp>
        <p:nvSpPr>
          <p:cNvPr id="5" name="Rectangle: Rounded Corners 4">
            <a:extLst>
              <a:ext uri="{FF2B5EF4-FFF2-40B4-BE49-F238E27FC236}">
                <a16:creationId xmlns:a16="http://schemas.microsoft.com/office/drawing/2014/main" id="{14D1731C-78B7-99F6-DE2E-1D912574AC72}"/>
              </a:ext>
              <a:ext uri="{C183D7F6-B498-43B3-948B-1728B52AA6E4}">
                <adec:decorative xmlns:adec="http://schemas.microsoft.com/office/drawing/2017/decorative" val="1"/>
              </a:ext>
            </a:extLst>
          </p:cNvPr>
          <p:cNvSpPr/>
          <p:nvPr/>
        </p:nvSpPr>
        <p:spPr>
          <a:xfrm>
            <a:off x="825190" y="2774571"/>
            <a:ext cx="2515323" cy="3000478"/>
          </a:xfrm>
          <a:prstGeom prst="roundRect">
            <a:avLst/>
          </a:prstGeom>
          <a:solidFill>
            <a:srgbClr val="F1F1F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a:latin typeface="Myriad Pro" panose="020B0503030403020204"/>
            </a:endParaRPr>
          </a:p>
        </p:txBody>
      </p:sp>
      <p:pic>
        <p:nvPicPr>
          <p:cNvPr id="62" name="Picture 61">
            <a:extLst>
              <a:ext uri="{FF2B5EF4-FFF2-40B4-BE49-F238E27FC236}">
                <a16:creationId xmlns:a16="http://schemas.microsoft.com/office/drawing/2014/main" id="{CF1F7A76-2CCA-E0DA-BA77-ABE57CD1FE8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37568" y="2843601"/>
            <a:ext cx="1077944" cy="1375348"/>
          </a:xfrm>
          <a:prstGeom prst="rect">
            <a:avLst/>
          </a:prstGeom>
        </p:spPr>
      </p:pic>
      <p:pic>
        <p:nvPicPr>
          <p:cNvPr id="61" name="Picture 60">
            <a:extLst>
              <a:ext uri="{FF2B5EF4-FFF2-40B4-BE49-F238E27FC236}">
                <a16:creationId xmlns:a16="http://schemas.microsoft.com/office/drawing/2014/main" id="{8F94329F-2BE9-3D7D-092E-97C30F1FBB5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867609" y="3117271"/>
            <a:ext cx="1078863" cy="1375348"/>
          </a:xfrm>
          <a:prstGeom prst="rect">
            <a:avLst/>
          </a:prstGeom>
        </p:spPr>
      </p:pic>
      <p:sp>
        <p:nvSpPr>
          <p:cNvPr id="30" name="TextBox 29">
            <a:extLst>
              <a:ext uri="{FF2B5EF4-FFF2-40B4-BE49-F238E27FC236}">
                <a16:creationId xmlns:a16="http://schemas.microsoft.com/office/drawing/2014/main" id="{F60953B5-FBC8-2BC9-36D4-43FB6AC576FC}"/>
              </a:ext>
            </a:extLst>
          </p:cNvPr>
          <p:cNvSpPr txBox="1"/>
          <p:nvPr/>
        </p:nvSpPr>
        <p:spPr>
          <a:xfrm>
            <a:off x="833139" y="4534668"/>
            <a:ext cx="2619790" cy="1015663"/>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US" sz="1200" dirty="0">
                <a:latin typeface="Myriad Pro" panose="020B0503030403020204"/>
              </a:rPr>
              <a:t>Family Medicine Professional Profile </a:t>
            </a:r>
          </a:p>
          <a:p>
            <a:pPr marL="171450" indent="-171450">
              <a:buFont typeface="Arial" panose="020B0604020202020204" pitchFamily="34" charset="0"/>
              <a:buChar char="•"/>
            </a:pPr>
            <a:r>
              <a:rPr lang="en-US" sz="1200" dirty="0">
                <a:latin typeface="Myriad Pro" panose="020B0503030403020204"/>
              </a:rPr>
              <a:t>The Family Medicine Professional Profile for Certificates of Added Competence (CAC)</a:t>
            </a:r>
            <a:endParaRPr lang="en-US" sz="1200" dirty="0">
              <a:latin typeface="Myriad Pro" panose="020B0503030403020204"/>
              <a:cs typeface="Calibri"/>
            </a:endParaRPr>
          </a:p>
        </p:txBody>
      </p:sp>
      <p:sp>
        <p:nvSpPr>
          <p:cNvPr id="7" name="Rectangle: Rounded Corners 6">
            <a:extLst>
              <a:ext uri="{FF2B5EF4-FFF2-40B4-BE49-F238E27FC236}">
                <a16:creationId xmlns:a16="http://schemas.microsoft.com/office/drawing/2014/main" id="{331D1FFF-901E-A70E-7612-2E7D950B6E0F}"/>
              </a:ext>
            </a:extLst>
          </p:cNvPr>
          <p:cNvSpPr/>
          <p:nvPr/>
        </p:nvSpPr>
        <p:spPr>
          <a:xfrm>
            <a:off x="3587049" y="1643099"/>
            <a:ext cx="2197381" cy="10160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00" b="1" dirty="0">
                <a:latin typeface="Myriad Pro" panose="020B0503030403020204"/>
              </a:rPr>
              <a:t>1a. Discover</a:t>
            </a:r>
          </a:p>
          <a:p>
            <a:pPr algn="ctr"/>
            <a:r>
              <a:rPr lang="en-US" sz="1200" b="1" dirty="0">
                <a:latin typeface="Myriad Pro" panose="020B0503030403020204"/>
              </a:rPr>
              <a:t>What are we aiming for in family medicine residency training? </a:t>
            </a:r>
          </a:p>
        </p:txBody>
      </p:sp>
      <p:sp>
        <p:nvSpPr>
          <p:cNvPr id="31" name="TextBox 30">
            <a:extLst>
              <a:ext uri="{FF2B5EF4-FFF2-40B4-BE49-F238E27FC236}">
                <a16:creationId xmlns:a16="http://schemas.microsoft.com/office/drawing/2014/main" id="{F58A8C2B-A86A-A55A-4A58-D655FB72EC86}"/>
              </a:ext>
            </a:extLst>
          </p:cNvPr>
          <p:cNvSpPr txBox="1"/>
          <p:nvPr/>
        </p:nvSpPr>
        <p:spPr>
          <a:xfrm>
            <a:off x="3627490" y="4701822"/>
            <a:ext cx="2059011" cy="1015663"/>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US" sz="1200" dirty="0">
                <a:latin typeface="Myriad Pro" panose="020B0503030403020204"/>
              </a:rPr>
              <a:t>The Residency Training Profile for Family Medicine and Enhanced Skills Programs Leading to CACs</a:t>
            </a:r>
          </a:p>
        </p:txBody>
      </p:sp>
      <p:sp>
        <p:nvSpPr>
          <p:cNvPr id="8" name="Rectangle: Rounded Corners 7">
            <a:extLst>
              <a:ext uri="{FF2B5EF4-FFF2-40B4-BE49-F238E27FC236}">
                <a16:creationId xmlns:a16="http://schemas.microsoft.com/office/drawing/2014/main" id="{6DC347BB-34CE-3DBF-1A7B-D020BA10C96E}"/>
              </a:ext>
            </a:extLst>
          </p:cNvPr>
          <p:cNvSpPr/>
          <p:nvPr/>
        </p:nvSpPr>
        <p:spPr>
          <a:xfrm>
            <a:off x="5894831" y="1639229"/>
            <a:ext cx="2197381" cy="10198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00" b="1" dirty="0">
                <a:latin typeface="Myriad Pro" panose="020B0503030403020204"/>
              </a:rPr>
              <a:t>1b. Define</a:t>
            </a:r>
          </a:p>
          <a:p>
            <a:pPr algn="ctr"/>
            <a:r>
              <a:rPr lang="en-US" sz="1200" b="1" dirty="0">
                <a:latin typeface="Myriad Pro" panose="020B0503030403020204"/>
              </a:rPr>
              <a:t>How are we doing relative to this?</a:t>
            </a:r>
          </a:p>
        </p:txBody>
      </p:sp>
      <p:sp>
        <p:nvSpPr>
          <p:cNvPr id="10" name="Rectangle: Rounded Corners 9">
            <a:extLst>
              <a:ext uri="{FF2B5EF4-FFF2-40B4-BE49-F238E27FC236}">
                <a16:creationId xmlns:a16="http://schemas.microsoft.com/office/drawing/2014/main" id="{8DB8395F-8FC3-086B-A960-E7E06F550C21}"/>
              </a:ext>
              <a:ext uri="{C183D7F6-B498-43B3-948B-1728B52AA6E4}">
                <adec:decorative xmlns:adec="http://schemas.microsoft.com/office/drawing/2017/decorative" val="1"/>
              </a:ext>
            </a:extLst>
          </p:cNvPr>
          <p:cNvSpPr/>
          <p:nvPr/>
        </p:nvSpPr>
        <p:spPr>
          <a:xfrm>
            <a:off x="5942699" y="2774571"/>
            <a:ext cx="2197381" cy="3000478"/>
          </a:xfrm>
          <a:prstGeom prst="roundRect">
            <a:avLst/>
          </a:prstGeom>
          <a:solidFill>
            <a:srgbClr val="F1F1F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a:latin typeface="Myriad Pro" panose="020B0503030403020204"/>
            </a:endParaRPr>
          </a:p>
        </p:txBody>
      </p:sp>
      <p:pic>
        <p:nvPicPr>
          <p:cNvPr id="11" name="Picture 10">
            <a:extLst>
              <a:ext uri="{FF2B5EF4-FFF2-40B4-BE49-F238E27FC236}">
                <a16:creationId xmlns:a16="http://schemas.microsoft.com/office/drawing/2014/main" id="{236B279A-8527-1852-A30F-185EC0520A5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969355" y="3006735"/>
            <a:ext cx="1330878" cy="1637524"/>
          </a:xfrm>
          <a:prstGeom prst="rect">
            <a:avLst/>
          </a:prstGeom>
        </p:spPr>
      </p:pic>
      <p:sp>
        <p:nvSpPr>
          <p:cNvPr id="32" name="TextBox 31">
            <a:extLst>
              <a:ext uri="{FF2B5EF4-FFF2-40B4-BE49-F238E27FC236}">
                <a16:creationId xmlns:a16="http://schemas.microsoft.com/office/drawing/2014/main" id="{B74A49FC-AF00-B2FD-7FFC-7D371C98D2DE}"/>
              </a:ext>
            </a:extLst>
          </p:cNvPr>
          <p:cNvSpPr txBox="1"/>
          <p:nvPr/>
        </p:nvSpPr>
        <p:spPr>
          <a:xfrm>
            <a:off x="6007865" y="5023540"/>
            <a:ext cx="2059011" cy="461665"/>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Myriad Pro" panose="020B0503030403020204"/>
              </a:rPr>
              <a:t>Evidence Summaries Series</a:t>
            </a:r>
          </a:p>
        </p:txBody>
      </p:sp>
      <p:grpSp>
        <p:nvGrpSpPr>
          <p:cNvPr id="23" name="Group 22">
            <a:extLst>
              <a:ext uri="{FF2B5EF4-FFF2-40B4-BE49-F238E27FC236}">
                <a16:creationId xmlns:a16="http://schemas.microsoft.com/office/drawing/2014/main" id="{6B21DC18-C485-00D4-D56C-1BB0407A766E}"/>
              </a:ext>
              <a:ext uri="{C183D7F6-B498-43B3-948B-1728B52AA6E4}">
                <adec:decorative xmlns:adec="http://schemas.microsoft.com/office/drawing/2017/decorative" val="1"/>
              </a:ext>
            </a:extLst>
          </p:cNvPr>
          <p:cNvGrpSpPr/>
          <p:nvPr/>
        </p:nvGrpSpPr>
        <p:grpSpPr>
          <a:xfrm>
            <a:off x="6322435" y="3034101"/>
            <a:ext cx="1477156" cy="1687037"/>
            <a:chOff x="3692274" y="4143369"/>
            <a:chExt cx="1367558" cy="1495441"/>
          </a:xfrm>
        </p:grpSpPr>
        <p:pic>
          <p:nvPicPr>
            <p:cNvPr id="12" name="Picture 11">
              <a:extLst>
                <a:ext uri="{FF2B5EF4-FFF2-40B4-BE49-F238E27FC236}">
                  <a16:creationId xmlns:a16="http://schemas.microsoft.com/office/drawing/2014/main" id="{7CAAD762-8048-36F4-5DEC-54CC02973646}"/>
                </a:ext>
              </a:extLst>
            </p:cNvPr>
            <p:cNvPicPr>
              <a:picLocks noChangeAspect="1"/>
            </p:cNvPicPr>
            <p:nvPr/>
          </p:nvPicPr>
          <p:blipFill>
            <a:blip r:embed="rId6"/>
            <a:stretch>
              <a:fillRect/>
            </a:stretch>
          </p:blipFill>
          <p:spPr>
            <a:xfrm>
              <a:off x="4395913" y="4789561"/>
              <a:ext cx="663919" cy="849249"/>
            </a:xfrm>
            <a:prstGeom prst="rect">
              <a:avLst/>
            </a:prstGeom>
          </p:spPr>
        </p:pic>
        <p:pic>
          <p:nvPicPr>
            <p:cNvPr id="13" name="Picture 12">
              <a:extLst>
                <a:ext uri="{FF2B5EF4-FFF2-40B4-BE49-F238E27FC236}">
                  <a16:creationId xmlns:a16="http://schemas.microsoft.com/office/drawing/2014/main" id="{FE9FCD55-A6D1-D3BB-EC47-786F08F77D8F}"/>
                </a:ext>
              </a:extLst>
            </p:cNvPr>
            <p:cNvPicPr>
              <a:picLocks noChangeAspect="1"/>
            </p:cNvPicPr>
            <p:nvPr/>
          </p:nvPicPr>
          <p:blipFill>
            <a:blip r:embed="rId7"/>
            <a:stretch>
              <a:fillRect/>
            </a:stretch>
          </p:blipFill>
          <p:spPr>
            <a:xfrm>
              <a:off x="4336235" y="4739970"/>
              <a:ext cx="665045" cy="849249"/>
            </a:xfrm>
            <a:prstGeom prst="rect">
              <a:avLst/>
            </a:prstGeom>
          </p:spPr>
        </p:pic>
        <p:pic>
          <p:nvPicPr>
            <p:cNvPr id="14" name="Picture 13">
              <a:extLst>
                <a:ext uri="{FF2B5EF4-FFF2-40B4-BE49-F238E27FC236}">
                  <a16:creationId xmlns:a16="http://schemas.microsoft.com/office/drawing/2014/main" id="{175385FF-7E40-7CFD-EFA8-F9E064BB8EE5}"/>
                </a:ext>
              </a:extLst>
            </p:cNvPr>
            <p:cNvPicPr>
              <a:picLocks noChangeAspect="1"/>
            </p:cNvPicPr>
            <p:nvPr/>
          </p:nvPicPr>
          <p:blipFill>
            <a:blip r:embed="rId8"/>
            <a:stretch>
              <a:fillRect/>
            </a:stretch>
          </p:blipFill>
          <p:spPr>
            <a:xfrm>
              <a:off x="4283052" y="4672983"/>
              <a:ext cx="658587" cy="849249"/>
            </a:xfrm>
            <a:prstGeom prst="rect">
              <a:avLst/>
            </a:prstGeom>
          </p:spPr>
        </p:pic>
        <p:pic>
          <p:nvPicPr>
            <p:cNvPr id="15" name="Picture 14">
              <a:extLst>
                <a:ext uri="{FF2B5EF4-FFF2-40B4-BE49-F238E27FC236}">
                  <a16:creationId xmlns:a16="http://schemas.microsoft.com/office/drawing/2014/main" id="{17B387B8-5B1A-4F74-9E73-06B61C806327}"/>
                </a:ext>
              </a:extLst>
            </p:cNvPr>
            <p:cNvPicPr>
              <a:picLocks noChangeAspect="1"/>
            </p:cNvPicPr>
            <p:nvPr/>
          </p:nvPicPr>
          <p:blipFill>
            <a:blip r:embed="rId9"/>
            <a:stretch>
              <a:fillRect/>
            </a:stretch>
          </p:blipFill>
          <p:spPr>
            <a:xfrm>
              <a:off x="4209124" y="4586995"/>
              <a:ext cx="668343" cy="849249"/>
            </a:xfrm>
            <a:prstGeom prst="rect">
              <a:avLst/>
            </a:prstGeom>
          </p:spPr>
        </p:pic>
        <p:pic>
          <p:nvPicPr>
            <p:cNvPr id="16" name="Picture 15">
              <a:extLst>
                <a:ext uri="{FF2B5EF4-FFF2-40B4-BE49-F238E27FC236}">
                  <a16:creationId xmlns:a16="http://schemas.microsoft.com/office/drawing/2014/main" id="{2E782D12-78EC-71F9-93B0-CF947FD8980E}"/>
                </a:ext>
              </a:extLst>
            </p:cNvPr>
            <p:cNvPicPr>
              <a:picLocks noChangeAspect="1"/>
            </p:cNvPicPr>
            <p:nvPr/>
          </p:nvPicPr>
          <p:blipFill>
            <a:blip r:embed="rId10"/>
            <a:stretch>
              <a:fillRect/>
            </a:stretch>
          </p:blipFill>
          <p:spPr>
            <a:xfrm>
              <a:off x="4124423" y="4527182"/>
              <a:ext cx="679933" cy="849249"/>
            </a:xfrm>
            <a:prstGeom prst="rect">
              <a:avLst/>
            </a:prstGeom>
          </p:spPr>
        </p:pic>
        <p:pic>
          <p:nvPicPr>
            <p:cNvPr id="17" name="Picture 16">
              <a:extLst>
                <a:ext uri="{FF2B5EF4-FFF2-40B4-BE49-F238E27FC236}">
                  <a16:creationId xmlns:a16="http://schemas.microsoft.com/office/drawing/2014/main" id="{5C5EC61B-CE68-75A2-BD72-30669138353C}"/>
                </a:ext>
              </a:extLst>
            </p:cNvPr>
            <p:cNvPicPr>
              <a:picLocks noChangeAspect="1"/>
            </p:cNvPicPr>
            <p:nvPr/>
          </p:nvPicPr>
          <p:blipFill>
            <a:blip r:embed="rId11"/>
            <a:stretch>
              <a:fillRect/>
            </a:stretch>
          </p:blipFill>
          <p:spPr>
            <a:xfrm>
              <a:off x="4053192" y="4456570"/>
              <a:ext cx="665045" cy="849249"/>
            </a:xfrm>
            <a:prstGeom prst="rect">
              <a:avLst/>
            </a:prstGeom>
          </p:spPr>
        </p:pic>
        <p:pic>
          <p:nvPicPr>
            <p:cNvPr id="18" name="Picture 17">
              <a:extLst>
                <a:ext uri="{FF2B5EF4-FFF2-40B4-BE49-F238E27FC236}">
                  <a16:creationId xmlns:a16="http://schemas.microsoft.com/office/drawing/2014/main" id="{455F6F45-1FDA-AD22-A9DE-535D40D59D69}"/>
                </a:ext>
              </a:extLst>
            </p:cNvPr>
            <p:cNvPicPr>
              <a:picLocks noChangeAspect="1"/>
            </p:cNvPicPr>
            <p:nvPr/>
          </p:nvPicPr>
          <p:blipFill>
            <a:blip r:embed="rId12"/>
            <a:stretch>
              <a:fillRect/>
            </a:stretch>
          </p:blipFill>
          <p:spPr>
            <a:xfrm>
              <a:off x="4017502" y="4385958"/>
              <a:ext cx="645192" cy="849249"/>
            </a:xfrm>
            <a:prstGeom prst="rect">
              <a:avLst/>
            </a:prstGeom>
          </p:spPr>
        </p:pic>
        <p:pic>
          <p:nvPicPr>
            <p:cNvPr id="19" name="Picture 18">
              <a:extLst>
                <a:ext uri="{FF2B5EF4-FFF2-40B4-BE49-F238E27FC236}">
                  <a16:creationId xmlns:a16="http://schemas.microsoft.com/office/drawing/2014/main" id="{CF21AB73-207F-1B09-B93F-8025BF9DC97A}"/>
                </a:ext>
              </a:extLst>
            </p:cNvPr>
            <p:cNvPicPr>
              <a:picLocks noChangeAspect="1"/>
            </p:cNvPicPr>
            <p:nvPr/>
          </p:nvPicPr>
          <p:blipFill>
            <a:blip r:embed="rId13"/>
            <a:stretch>
              <a:fillRect/>
            </a:stretch>
          </p:blipFill>
          <p:spPr>
            <a:xfrm>
              <a:off x="3911350" y="4315346"/>
              <a:ext cx="673223" cy="849249"/>
            </a:xfrm>
            <a:prstGeom prst="rect">
              <a:avLst/>
            </a:prstGeom>
          </p:spPr>
        </p:pic>
        <p:pic>
          <p:nvPicPr>
            <p:cNvPr id="20" name="Picture 19">
              <a:extLst>
                <a:ext uri="{FF2B5EF4-FFF2-40B4-BE49-F238E27FC236}">
                  <a16:creationId xmlns:a16="http://schemas.microsoft.com/office/drawing/2014/main" id="{1CE41B91-0A34-3799-0562-57EC534EBF5A}"/>
                </a:ext>
              </a:extLst>
            </p:cNvPr>
            <p:cNvPicPr>
              <a:picLocks noChangeAspect="1"/>
            </p:cNvPicPr>
            <p:nvPr/>
          </p:nvPicPr>
          <p:blipFill>
            <a:blip r:embed="rId14"/>
            <a:stretch>
              <a:fillRect/>
            </a:stretch>
          </p:blipFill>
          <p:spPr>
            <a:xfrm>
              <a:off x="3827165" y="4248359"/>
              <a:ext cx="677070" cy="849249"/>
            </a:xfrm>
            <a:prstGeom prst="rect">
              <a:avLst/>
            </a:prstGeom>
          </p:spPr>
        </p:pic>
        <p:pic>
          <p:nvPicPr>
            <p:cNvPr id="21" name="Picture 20">
              <a:extLst>
                <a:ext uri="{FF2B5EF4-FFF2-40B4-BE49-F238E27FC236}">
                  <a16:creationId xmlns:a16="http://schemas.microsoft.com/office/drawing/2014/main" id="{969BE5D0-1E3C-1B13-7A5A-68D7698BEC23}"/>
                </a:ext>
              </a:extLst>
            </p:cNvPr>
            <p:cNvPicPr>
              <a:picLocks noChangeAspect="1"/>
            </p:cNvPicPr>
            <p:nvPr/>
          </p:nvPicPr>
          <p:blipFill>
            <a:blip r:embed="rId15"/>
            <a:stretch>
              <a:fillRect/>
            </a:stretch>
          </p:blipFill>
          <p:spPr>
            <a:xfrm>
              <a:off x="3760356" y="4181372"/>
              <a:ext cx="668343" cy="849249"/>
            </a:xfrm>
            <a:prstGeom prst="rect">
              <a:avLst/>
            </a:prstGeom>
          </p:spPr>
        </p:pic>
        <p:pic>
          <p:nvPicPr>
            <p:cNvPr id="22" name="Picture 21">
              <a:extLst>
                <a:ext uri="{FF2B5EF4-FFF2-40B4-BE49-F238E27FC236}">
                  <a16:creationId xmlns:a16="http://schemas.microsoft.com/office/drawing/2014/main" id="{F28B9BD9-9C2F-7863-4C15-1C44EE25EDA5}"/>
                </a:ext>
              </a:extLst>
            </p:cNvPr>
            <p:cNvPicPr>
              <a:picLocks noChangeAspect="1"/>
            </p:cNvPicPr>
            <p:nvPr/>
          </p:nvPicPr>
          <p:blipFill>
            <a:blip r:embed="rId16"/>
            <a:stretch>
              <a:fillRect/>
            </a:stretch>
          </p:blipFill>
          <p:spPr>
            <a:xfrm>
              <a:off x="3692274" y="4143369"/>
              <a:ext cx="650456" cy="849249"/>
            </a:xfrm>
            <a:prstGeom prst="rect">
              <a:avLst/>
            </a:prstGeom>
          </p:spPr>
        </p:pic>
      </p:grpSp>
      <p:sp>
        <p:nvSpPr>
          <p:cNvPr id="24" name="Rectangle: Rounded Corners 23">
            <a:extLst>
              <a:ext uri="{FF2B5EF4-FFF2-40B4-BE49-F238E27FC236}">
                <a16:creationId xmlns:a16="http://schemas.microsoft.com/office/drawing/2014/main" id="{A5B2BF05-31BE-2654-1FCB-F60B009E6EF6}"/>
              </a:ext>
            </a:extLst>
          </p:cNvPr>
          <p:cNvSpPr/>
          <p:nvPr/>
        </p:nvSpPr>
        <p:spPr>
          <a:xfrm>
            <a:off x="8396278" y="1677822"/>
            <a:ext cx="2341767" cy="1016021"/>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panose="020B0503030403020204"/>
              </a:rPr>
              <a:t>Problem Definition</a:t>
            </a:r>
          </a:p>
          <a:p>
            <a:pPr algn="ctr"/>
            <a:r>
              <a:rPr lang="en-US" sz="1200" b="1" dirty="0">
                <a:latin typeface="Myriad Pro" panose="020B0503030403020204"/>
              </a:rPr>
              <a:t>Where are we going?</a:t>
            </a:r>
          </a:p>
        </p:txBody>
      </p:sp>
      <p:sp>
        <p:nvSpPr>
          <p:cNvPr id="25" name="Rectangle: Rounded Corners 24">
            <a:extLst>
              <a:ext uri="{FF2B5EF4-FFF2-40B4-BE49-F238E27FC236}">
                <a16:creationId xmlns:a16="http://schemas.microsoft.com/office/drawing/2014/main" id="{7748B396-D31B-124D-8BF6-1B9C71CB430F}"/>
              </a:ext>
              <a:ext uri="{C183D7F6-B498-43B3-948B-1728B52AA6E4}">
                <adec:decorative xmlns:adec="http://schemas.microsoft.com/office/drawing/2017/decorative" val="1"/>
              </a:ext>
            </a:extLst>
          </p:cNvPr>
          <p:cNvSpPr/>
          <p:nvPr/>
        </p:nvSpPr>
        <p:spPr>
          <a:xfrm>
            <a:off x="8396278" y="2809307"/>
            <a:ext cx="2453577" cy="3000478"/>
          </a:xfrm>
          <a:prstGeom prst="roundRect">
            <a:avLst/>
          </a:prstGeom>
          <a:solidFill>
            <a:srgbClr val="F1F1F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a:latin typeface="Myriad Pro" panose="020B0503030403020204"/>
            </a:endParaRPr>
          </a:p>
        </p:txBody>
      </p:sp>
      <p:pic>
        <p:nvPicPr>
          <p:cNvPr id="26" name="Picture 25">
            <a:extLst>
              <a:ext uri="{FF2B5EF4-FFF2-40B4-BE49-F238E27FC236}">
                <a16:creationId xmlns:a16="http://schemas.microsoft.com/office/drawing/2014/main" id="{78FF8D95-C9F2-F798-858C-E9A365E49509}"/>
              </a:ext>
              <a:ext uri="{C183D7F6-B498-43B3-948B-1728B52AA6E4}">
                <adec:decorative xmlns:adec="http://schemas.microsoft.com/office/drawing/2017/decorative" val="1"/>
              </a:ext>
            </a:extLst>
          </p:cNvPr>
          <p:cNvPicPr>
            <a:picLocks noChangeAspect="1"/>
          </p:cNvPicPr>
          <p:nvPr/>
        </p:nvPicPr>
        <p:blipFill rotWithShape="1">
          <a:blip r:embed="rId17"/>
          <a:srcRect/>
          <a:stretch/>
        </p:blipFill>
        <p:spPr>
          <a:xfrm>
            <a:off x="8905546" y="3076973"/>
            <a:ext cx="1381245" cy="1717016"/>
          </a:xfrm>
          <a:prstGeom prst="rect">
            <a:avLst/>
          </a:prstGeom>
        </p:spPr>
      </p:pic>
      <p:sp>
        <p:nvSpPr>
          <p:cNvPr id="33" name="TextBox 32">
            <a:extLst>
              <a:ext uri="{FF2B5EF4-FFF2-40B4-BE49-F238E27FC236}">
                <a16:creationId xmlns:a16="http://schemas.microsoft.com/office/drawing/2014/main" id="{595DDC3D-6914-4696-A1BF-DC3DCB30DBA4}"/>
              </a:ext>
            </a:extLst>
          </p:cNvPr>
          <p:cNvSpPr txBox="1"/>
          <p:nvPr/>
        </p:nvSpPr>
        <p:spPr>
          <a:xfrm>
            <a:off x="8396277" y="4909586"/>
            <a:ext cx="2399784" cy="1015663"/>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Myriad Pro" panose="020B0503030403020204"/>
              </a:rPr>
              <a:t>Preparing Our Future Family Physicians (A final report and recommendations of the OTP)</a:t>
            </a:r>
          </a:p>
          <a:p>
            <a:pPr marL="171450" indent="-171450">
              <a:buFont typeface="Arial" panose="020B0604020202020204" pitchFamily="34" charset="0"/>
              <a:buChar char="•"/>
            </a:pPr>
            <a:endParaRPr lang="en-US" sz="1200" dirty="0">
              <a:latin typeface="Myriad Pro" panose="020B0503030403020204"/>
            </a:endParaRPr>
          </a:p>
          <a:p>
            <a:pPr marL="171450" indent="-171450">
              <a:buFont typeface="Arial" panose="020B0604020202020204" pitchFamily="34" charset="0"/>
              <a:buChar char="•"/>
            </a:pPr>
            <a:endParaRPr lang="en-US" sz="1200" dirty="0">
              <a:latin typeface="Myriad Pro" panose="020B0503030403020204"/>
            </a:endParaRPr>
          </a:p>
        </p:txBody>
      </p:sp>
    </p:spTree>
    <p:extLst>
      <p:ext uri="{BB962C8B-B14F-4D97-AF65-F5344CB8AC3E}">
        <p14:creationId xmlns:p14="http://schemas.microsoft.com/office/powerpoint/2010/main" val="1471233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80566-7341-4E16-B816-4E955BC27FB7}"/>
              </a:ext>
            </a:extLst>
          </p:cNvPr>
          <p:cNvSpPr>
            <a:spLocks noGrp="1"/>
          </p:cNvSpPr>
          <p:nvPr>
            <p:ph type="ctrTitle"/>
          </p:nvPr>
        </p:nvSpPr>
        <p:spPr>
          <a:xfrm>
            <a:off x="688035" y="573524"/>
            <a:ext cx="6742172" cy="1666944"/>
          </a:xfrm>
        </p:spPr>
        <p:txBody>
          <a:bodyPr vert="horz" lIns="91440" tIns="45720" rIns="91440" bIns="45720" rtlCol="0" anchor="t">
            <a:norm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800" b="0" dirty="0">
                <a:solidFill>
                  <a:schemeClr val="accent1">
                    <a:lumMod val="75000"/>
                  </a:schemeClr>
                </a:solidFill>
                <a:latin typeface="Myriad Pro" panose="020B0503030403020204"/>
              </a:rPr>
              <a:t>Summary of </a:t>
            </a:r>
            <a:r>
              <a:rPr kumimoji="0" lang="en-US" sz="4800" b="0" i="0" u="none" strike="noStrike" kern="1200" cap="none" spc="0" normalizeH="0" baseline="0" noProof="0" dirty="0">
                <a:ln>
                  <a:noFill/>
                </a:ln>
                <a:solidFill>
                  <a:schemeClr val="accent1">
                    <a:lumMod val="75000"/>
                  </a:schemeClr>
                </a:solidFill>
                <a:effectLst/>
                <a:uLnTx/>
                <a:uFillTx/>
                <a:latin typeface="Myriad Pro" panose="020B0503030403020204"/>
                <a:ea typeface="+mn-ea"/>
                <a:cs typeface="+mn-cs"/>
              </a:rPr>
              <a:t> Analysis</a:t>
            </a:r>
          </a:p>
        </p:txBody>
      </p:sp>
      <p:sp>
        <p:nvSpPr>
          <p:cNvPr id="14" name="TextBox 13">
            <a:extLst>
              <a:ext uri="{FF2B5EF4-FFF2-40B4-BE49-F238E27FC236}">
                <a16:creationId xmlns:a16="http://schemas.microsoft.com/office/drawing/2014/main" id="{DF99B034-485E-41D5-8615-0D19F6206E01}"/>
              </a:ext>
            </a:extLst>
          </p:cNvPr>
          <p:cNvSpPr txBox="1"/>
          <p:nvPr/>
        </p:nvSpPr>
        <p:spPr>
          <a:xfrm>
            <a:off x="916525" y="1355253"/>
            <a:ext cx="6513682" cy="3370153"/>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500" i="0" u="none" strike="noStrike" kern="1200" cap="none" spc="0" normalizeH="0" baseline="0" noProof="0" dirty="0">
              <a:ln>
                <a:noFill/>
              </a:ln>
              <a:solidFill>
                <a:schemeClr val="tx1">
                  <a:lumMod val="50000"/>
                  <a:lumOff val="50000"/>
                </a:schemeClr>
              </a:solidFill>
              <a:effectLst/>
              <a:uLnTx/>
              <a:uFillTx/>
              <a:latin typeface="Myriad Pro" panose="020B0503030403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i="0" u="none" strike="noStrike" kern="1200" cap="none" spc="0" normalizeH="0" baseline="0" noProof="0" dirty="0">
                <a:ln>
                  <a:noFill/>
                </a:ln>
                <a:solidFill>
                  <a:schemeClr val="tx1">
                    <a:lumMod val="50000"/>
                    <a:lumOff val="50000"/>
                  </a:schemeClr>
                </a:solidFill>
                <a:effectLst/>
                <a:uLnTx/>
                <a:uFillTx/>
                <a:latin typeface="Myriad Pro" panose="020B0503030403020204"/>
                <a:ea typeface="+mn-ea"/>
                <a:cs typeface="+mn-cs"/>
              </a:rPr>
              <a:t>Canadian family medicine training must be </a:t>
            </a:r>
            <a:r>
              <a:rPr kumimoji="0" lang="en-US" b="1" strike="noStrike" kern="1200" cap="none" spc="0" normalizeH="0" baseline="0" noProof="0" dirty="0">
                <a:ln>
                  <a:noFill/>
                </a:ln>
                <a:solidFill>
                  <a:srgbClr val="2F5597"/>
                </a:solidFill>
                <a:effectLst/>
                <a:uLnTx/>
                <a:uFillTx/>
                <a:latin typeface="Myriad Pro" panose="020B0503030403020204"/>
                <a:ea typeface="+mn-ea"/>
                <a:cs typeface="+mn-cs"/>
              </a:rPr>
              <a:t>very broad </a:t>
            </a:r>
            <a:r>
              <a:rPr lang="en-US" dirty="0">
                <a:solidFill>
                  <a:schemeClr val="tx1">
                    <a:lumMod val="50000"/>
                    <a:lumOff val="50000"/>
                  </a:schemeClr>
                </a:solidFill>
                <a:latin typeface="Myriad Pro" panose="020B0503030403020204"/>
              </a:rPr>
              <a:t>to prepare for diverse settings in keeping with national certification</a:t>
            </a:r>
            <a:endParaRPr kumimoji="0" lang="en-US" i="0" u="none" strike="noStrike" kern="1200" cap="none" spc="0" normalizeH="0" baseline="0" noProof="0" dirty="0">
              <a:ln>
                <a:noFill/>
              </a:ln>
              <a:solidFill>
                <a:schemeClr val="tx1">
                  <a:lumMod val="50000"/>
                  <a:lumOff val="50000"/>
                </a:schemeClr>
              </a:solidFill>
              <a:effectLst/>
              <a:uLnTx/>
              <a:uFillTx/>
              <a:latin typeface="Myriad Pro" panose="020B0503030403020204"/>
              <a:ea typeface="+mn-ea"/>
              <a:cs typeface="+mn-cs"/>
            </a:endParaRPr>
          </a:p>
          <a:p>
            <a:pPr marL="342900" indent="-342900">
              <a:buFont typeface="Arial" panose="020B0604020202020204" pitchFamily="34" charset="0"/>
              <a:buChar char="•"/>
              <a:defRPr/>
            </a:pPr>
            <a:r>
              <a:rPr lang="en-US" dirty="0">
                <a:solidFill>
                  <a:schemeClr val="tx1">
                    <a:lumMod val="50000"/>
                    <a:lumOff val="50000"/>
                  </a:schemeClr>
                </a:solidFill>
                <a:latin typeface="Myriad Pro" panose="020B0503030403020204"/>
              </a:rPr>
              <a:t>Graduates are not consistently prepared to practice anywhere in Canada, nor do they feel prepared to practice within all areas of training (this limits practice opportunities for some)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lumMod val="50000"/>
                    <a:lumOff val="50000"/>
                  </a:schemeClr>
                </a:solidFill>
                <a:latin typeface="Myriad Pro" panose="020B0503030403020204"/>
              </a:rPr>
              <a:t>There are curriculum gaps in key areas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i="0" u="none" strike="noStrike" kern="1200" cap="none" spc="0" normalizeH="0" baseline="0" noProof="0" dirty="0">
                <a:ln>
                  <a:noFill/>
                </a:ln>
                <a:solidFill>
                  <a:schemeClr val="tx1">
                    <a:lumMod val="50000"/>
                    <a:lumOff val="50000"/>
                  </a:schemeClr>
                </a:solidFill>
                <a:effectLst/>
                <a:uLnTx/>
                <a:uFillTx/>
                <a:latin typeface="Myriad Pro" panose="020B0503030403020204"/>
                <a:ea typeface="+mn-ea"/>
                <a:cs typeface="+mn-cs"/>
              </a:rPr>
              <a:t>Societal needs are changing with new skills required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lumMod val="50000"/>
                    <a:lumOff val="50000"/>
                  </a:schemeClr>
                </a:solidFill>
                <a:latin typeface="Myriad Pro" panose="020B0503030403020204"/>
              </a:rPr>
              <a:t>New skills required to integrate medical advances and new technologies</a:t>
            </a:r>
            <a:endParaRPr kumimoji="0" lang="en-US" sz="1800" i="0" u="none" strike="noStrike" kern="1200" cap="none" spc="0" normalizeH="0" baseline="0" noProof="0" dirty="0">
              <a:ln>
                <a:noFill/>
              </a:ln>
              <a:solidFill>
                <a:schemeClr val="tx1">
                  <a:lumMod val="50000"/>
                  <a:lumOff val="50000"/>
                </a:schemeClr>
              </a:solidFill>
              <a:effectLst/>
              <a:uLnTx/>
              <a:uFillTx/>
              <a:latin typeface="Myriad Pro" panose="020B0503030403020204"/>
              <a:ea typeface="+mn-ea"/>
              <a:cs typeface="+mn-cs"/>
            </a:endParaRPr>
          </a:p>
        </p:txBody>
      </p:sp>
      <p:pic>
        <p:nvPicPr>
          <p:cNvPr id="3" name="Picture 2">
            <a:extLst>
              <a:ext uri="{FF2B5EF4-FFF2-40B4-BE49-F238E27FC236}">
                <a16:creationId xmlns:a16="http://schemas.microsoft.com/office/drawing/2014/main" id="{E10FD84E-CD82-F28C-9D6E-3E96358E36B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782129" y="528073"/>
            <a:ext cx="2665098" cy="3529930"/>
          </a:xfrm>
          <a:prstGeom prst="rect">
            <a:avLst/>
          </a:prstGeom>
          <a:ln>
            <a:solidFill>
              <a:schemeClr val="tx1">
                <a:lumMod val="65000"/>
                <a:lumOff val="35000"/>
              </a:schemeClr>
            </a:solidFill>
          </a:ln>
        </p:spPr>
      </p:pic>
      <p:pic>
        <p:nvPicPr>
          <p:cNvPr id="5" name="Picture 2">
            <a:extLst>
              <a:ext uri="{FF2B5EF4-FFF2-40B4-BE49-F238E27FC236}">
                <a16:creationId xmlns:a16="http://schemas.microsoft.com/office/drawing/2014/main" id="{DDA8F32F-E2D4-DB56-F615-5CDF63AA0142}"/>
              </a:ext>
              <a:ext uri="{C183D7F6-B498-43B3-948B-1728B52AA6E4}">
                <adec:decorative xmlns:adec="http://schemas.microsoft.com/office/drawing/2017/decorative" val="1"/>
              </a:ext>
            </a:extLst>
          </p:cNvPr>
          <p:cNvPicPr>
            <a:picLocks noChangeAspect="1"/>
          </p:cNvPicPr>
          <p:nvPr/>
        </p:nvPicPr>
        <p:blipFill rotWithShape="1">
          <a:blip r:embed="rId4"/>
          <a:srcRect t="3125"/>
          <a:stretch/>
        </p:blipFill>
        <p:spPr>
          <a:xfrm>
            <a:off x="8274568" y="2240468"/>
            <a:ext cx="2524581" cy="3155730"/>
          </a:xfrm>
          <a:prstGeom prst="rect">
            <a:avLst/>
          </a:prstGeom>
          <a:ln>
            <a:solidFill>
              <a:schemeClr val="tx1">
                <a:lumMod val="65000"/>
                <a:lumOff val="35000"/>
              </a:schemeClr>
            </a:solidFill>
          </a:ln>
        </p:spPr>
      </p:pic>
      <p:sp>
        <p:nvSpPr>
          <p:cNvPr id="4" name="Rectangle 3">
            <a:extLst>
              <a:ext uri="{FF2B5EF4-FFF2-40B4-BE49-F238E27FC236}">
                <a16:creationId xmlns:a16="http://schemas.microsoft.com/office/drawing/2014/main" id="{F374621A-91E2-03C7-B4A4-58288CD5AA7B}"/>
              </a:ext>
              <a:ext uri="{C183D7F6-B498-43B3-948B-1728B52AA6E4}">
                <adec:decorative xmlns:adec="http://schemas.microsoft.com/office/drawing/2017/decorative" val="1"/>
              </a:ext>
            </a:extLst>
          </p:cNvPr>
          <p:cNvSpPr/>
          <p:nvPr/>
        </p:nvSpPr>
        <p:spPr>
          <a:xfrm>
            <a:off x="285325" y="4839534"/>
            <a:ext cx="7547591" cy="92187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Myriad Pro" panose="020B0503030403020204"/>
            </a:endParaRPr>
          </a:p>
        </p:txBody>
      </p:sp>
      <p:pic>
        <p:nvPicPr>
          <p:cNvPr id="6" name="Graphic 5">
            <a:extLst>
              <a:ext uri="{FF2B5EF4-FFF2-40B4-BE49-F238E27FC236}">
                <a16:creationId xmlns:a16="http://schemas.microsoft.com/office/drawing/2014/main" id="{5752E744-0EC4-2EB7-6CD3-A156EE8AC62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3624" y="4935176"/>
            <a:ext cx="727375" cy="727375"/>
          </a:xfrm>
          <a:prstGeom prst="rect">
            <a:avLst/>
          </a:prstGeom>
        </p:spPr>
      </p:pic>
      <p:sp>
        <p:nvSpPr>
          <p:cNvPr id="7" name="Rectangle 6" descr="World with solid fill">
            <a:extLst>
              <a:ext uri="{FF2B5EF4-FFF2-40B4-BE49-F238E27FC236}">
                <a16:creationId xmlns:a16="http://schemas.microsoft.com/office/drawing/2014/main" id="{FFBDD935-02EA-703A-E006-84E7D439B1B9}"/>
              </a:ext>
            </a:extLst>
          </p:cNvPr>
          <p:cNvSpPr/>
          <p:nvPr/>
        </p:nvSpPr>
        <p:spPr>
          <a:xfrm>
            <a:off x="1447970" y="4886765"/>
            <a:ext cx="6112536" cy="82419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accent1"/>
                </a:solidFill>
                <a:latin typeface="Myriad Pro" panose="020B0503030403020204"/>
              </a:rPr>
              <a:t>But the curriculum is full. This should come as no surprise. Canada has the broadest scope and shortest training in the world.  </a:t>
            </a:r>
          </a:p>
        </p:txBody>
      </p:sp>
    </p:spTree>
    <p:extLst>
      <p:ext uri="{BB962C8B-B14F-4D97-AF65-F5344CB8AC3E}">
        <p14:creationId xmlns:p14="http://schemas.microsoft.com/office/powerpoint/2010/main" val="3287522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80566-7341-4E16-B816-4E955BC27FB7}"/>
              </a:ext>
            </a:extLst>
          </p:cNvPr>
          <p:cNvSpPr>
            <a:spLocks noGrp="1"/>
          </p:cNvSpPr>
          <p:nvPr>
            <p:ph type="ctrTitle"/>
          </p:nvPr>
        </p:nvSpPr>
        <p:spPr>
          <a:xfrm>
            <a:off x="688035" y="573524"/>
            <a:ext cx="7094094" cy="1666944"/>
          </a:xfrm>
        </p:spPr>
        <p:txBody>
          <a:bodyPr vert="horz" lIns="91440" tIns="45720" rIns="91440" bIns="45720" rtlCol="0" anchor="t">
            <a:norm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800" b="0" dirty="0">
                <a:solidFill>
                  <a:schemeClr val="accent1">
                    <a:lumMod val="75000"/>
                  </a:schemeClr>
                </a:solidFill>
                <a:latin typeface="Myriad Pro" panose="020B0503030403020204"/>
              </a:rPr>
              <a:t>Summary of </a:t>
            </a:r>
            <a:r>
              <a:rPr kumimoji="0" lang="en-US" sz="4800" b="0" i="0" u="none" strike="noStrike" kern="1200" cap="none" spc="0" normalizeH="0" baseline="0" noProof="0" dirty="0">
                <a:ln>
                  <a:noFill/>
                </a:ln>
                <a:solidFill>
                  <a:schemeClr val="accent1">
                    <a:lumMod val="75000"/>
                  </a:schemeClr>
                </a:solidFill>
                <a:effectLst/>
                <a:uLnTx/>
                <a:uFillTx/>
                <a:latin typeface="Myriad Pro" panose="020B0503030403020204"/>
                <a:ea typeface="+mn-ea"/>
                <a:cs typeface="+mn-cs"/>
              </a:rPr>
              <a:t>Recommendations </a:t>
            </a:r>
          </a:p>
        </p:txBody>
      </p:sp>
      <p:sp>
        <p:nvSpPr>
          <p:cNvPr id="14" name="TextBox 13">
            <a:extLst>
              <a:ext uri="{FF2B5EF4-FFF2-40B4-BE49-F238E27FC236}">
                <a16:creationId xmlns:a16="http://schemas.microsoft.com/office/drawing/2014/main" id="{DF99B034-485E-41D5-8615-0D19F6206E01}"/>
              </a:ext>
            </a:extLst>
          </p:cNvPr>
          <p:cNvSpPr txBox="1"/>
          <p:nvPr/>
        </p:nvSpPr>
        <p:spPr>
          <a:xfrm>
            <a:off x="688035" y="2328090"/>
            <a:ext cx="6559071" cy="3600986"/>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500" i="0" u="none" strike="noStrike" kern="1200" cap="none" spc="0" normalizeH="0" baseline="0" noProof="0" dirty="0">
                <a:ln>
                  <a:noFill/>
                </a:ln>
                <a:solidFill>
                  <a:schemeClr val="tx1">
                    <a:lumMod val="50000"/>
                    <a:lumOff val="50000"/>
                  </a:schemeClr>
                </a:solidFill>
                <a:effectLst/>
                <a:uLnTx/>
                <a:uFillTx/>
                <a:latin typeface="Myriad Pro" panose="020B0503030403020204"/>
                <a:ea typeface="+mn-ea"/>
                <a:cs typeface="+mn-cs"/>
              </a:rPr>
              <a:t>Implement the Residency Training Profile for core family medicine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500" i="0" u="none" strike="noStrike" kern="1200" cap="none" spc="0" normalizeH="0" baseline="0" noProof="0" dirty="0">
              <a:ln>
                <a:noFill/>
              </a:ln>
              <a:solidFill>
                <a:schemeClr val="tx1">
                  <a:lumMod val="50000"/>
                  <a:lumOff val="50000"/>
                </a:schemeClr>
              </a:solidFill>
              <a:effectLst/>
              <a:uLnTx/>
              <a:uFillTx/>
              <a:latin typeface="Myriad Pro" panose="020B0503030403020204"/>
              <a:ea typeface="+mn-ea"/>
              <a:cs typeface="+mn-cs"/>
            </a:endParaRPr>
          </a:p>
          <a:p>
            <a:pPr marL="342900" indent="-342900">
              <a:buFont typeface="+mj-lt"/>
              <a:buAutoNum type="arabicPeriod"/>
              <a:defRPr/>
            </a:pPr>
            <a:r>
              <a:rPr kumimoji="0" lang="en-US" sz="1500" i="0" u="none" strike="noStrike" kern="1200" cap="none" spc="0" normalizeH="0" baseline="0" noProof="0" dirty="0">
                <a:ln>
                  <a:noFill/>
                </a:ln>
                <a:solidFill>
                  <a:schemeClr val="tx1">
                    <a:lumMod val="50000"/>
                    <a:lumOff val="50000"/>
                  </a:schemeClr>
                </a:solidFill>
                <a:effectLst/>
                <a:uLnTx/>
                <a:uFillTx/>
                <a:latin typeface="Myriad Pro" panose="020B0503030403020204"/>
                <a:ea typeface="+mn-ea"/>
                <a:cs typeface="+mn-cs"/>
              </a:rPr>
              <a:t>Implement the Residency Training Profile for CAC-related enhanced </a:t>
            </a:r>
            <a:r>
              <a:rPr lang="en-US" sz="1500" dirty="0">
                <a:solidFill>
                  <a:schemeClr val="tx1">
                    <a:lumMod val="50000"/>
                    <a:lumOff val="50000"/>
                  </a:schemeClr>
                </a:solidFill>
                <a:latin typeface="Myriad Pro" panose="020B0503030403020204"/>
              </a:rPr>
              <a:t>s</a:t>
            </a:r>
            <a:r>
              <a:rPr kumimoji="0" lang="en-US" sz="1500" i="0" u="none" strike="noStrike" kern="1200" cap="none" spc="0" normalizeH="0" baseline="0" noProof="0" dirty="0">
                <a:ln>
                  <a:noFill/>
                </a:ln>
                <a:solidFill>
                  <a:schemeClr val="tx1">
                    <a:lumMod val="50000"/>
                    <a:lumOff val="50000"/>
                  </a:schemeClr>
                </a:solidFill>
                <a:effectLst/>
                <a:uLnTx/>
                <a:uFillTx/>
                <a:latin typeface="Myriad Pro" panose="020B0503030403020204"/>
                <a:ea typeface="+mn-ea"/>
                <a:cs typeface="+mn-cs"/>
              </a:rPr>
              <a:t>kills</a:t>
            </a:r>
          </a:p>
          <a:p>
            <a:pPr marL="342900" indent="-342900">
              <a:buFont typeface="+mj-lt"/>
              <a:buAutoNum type="arabicPeriod"/>
              <a:defRPr/>
            </a:pPr>
            <a:endParaRPr kumimoji="0" lang="en-US" sz="1500" i="0" u="none" strike="noStrike" kern="1200" cap="none" spc="0" normalizeH="0" baseline="0" noProof="0" dirty="0">
              <a:ln>
                <a:noFill/>
              </a:ln>
              <a:solidFill>
                <a:schemeClr val="tx1">
                  <a:lumMod val="50000"/>
                  <a:lumOff val="50000"/>
                </a:schemeClr>
              </a:solidFill>
              <a:effectLst/>
              <a:uLnTx/>
              <a:uFillTx/>
              <a:latin typeface="Myriad Pro" panose="020B0503030403020204"/>
              <a:ea typeface="+mn-ea"/>
              <a:cs typeface="+mn-cs"/>
            </a:endParaRPr>
          </a:p>
          <a:p>
            <a:pPr marL="342900" indent="-342900">
              <a:buFont typeface="+mj-lt"/>
              <a:buAutoNum type="arabicPeriod"/>
              <a:defRPr/>
            </a:pPr>
            <a:r>
              <a:rPr kumimoji="0" lang="en-US" sz="1500" i="0" u="none" strike="noStrike" kern="1200" cap="none" spc="0" normalizeH="0" baseline="0" noProof="0" dirty="0">
                <a:ln>
                  <a:noFill/>
                </a:ln>
                <a:solidFill>
                  <a:schemeClr val="tx1">
                    <a:lumMod val="50000"/>
                    <a:lumOff val="50000"/>
                  </a:schemeClr>
                </a:solidFill>
                <a:effectLst/>
                <a:uLnTx/>
                <a:uFillTx/>
                <a:latin typeface="Myriad Pro" panose="020B0503030403020204"/>
                <a:ea typeface="+mn-ea"/>
                <a:cs typeface="+mn-cs"/>
              </a:rPr>
              <a:t>Establish a national cycle </a:t>
            </a:r>
            <a:r>
              <a:rPr lang="en-US" sz="1500" dirty="0">
                <a:solidFill>
                  <a:schemeClr val="tx1">
                    <a:lumMod val="50000"/>
                    <a:lumOff val="50000"/>
                  </a:schemeClr>
                </a:solidFill>
                <a:latin typeface="Myriad Pro" panose="020B0503030403020204"/>
              </a:rPr>
              <a:t>of educational </a:t>
            </a:r>
            <a:r>
              <a:rPr kumimoji="0" lang="en-US" sz="1500" i="0" u="none" strike="noStrike" kern="1200" cap="none" spc="0" normalizeH="0" baseline="0" noProof="0" dirty="0">
                <a:ln>
                  <a:noFill/>
                </a:ln>
                <a:solidFill>
                  <a:schemeClr val="tx1">
                    <a:lumMod val="50000"/>
                    <a:lumOff val="50000"/>
                  </a:schemeClr>
                </a:solidFill>
                <a:effectLst/>
                <a:uLnTx/>
                <a:uFillTx/>
                <a:latin typeface="Myriad Pro" panose="020B0503030403020204"/>
                <a:ea typeface="+mn-ea"/>
                <a:cs typeface="+mn-cs"/>
              </a:rPr>
              <a:t>evaluation for improvement</a:t>
            </a:r>
          </a:p>
          <a:p>
            <a:pPr marL="342900" indent="-342900">
              <a:buFont typeface="+mj-lt"/>
              <a:buAutoNum type="arabicPeriod"/>
              <a:defRPr/>
            </a:pPr>
            <a:endParaRPr kumimoji="0" lang="en-US" sz="1500" i="0" u="none" strike="noStrike" kern="1200" cap="none" spc="0" normalizeH="0" baseline="0" noProof="0" dirty="0">
              <a:ln>
                <a:noFill/>
              </a:ln>
              <a:solidFill>
                <a:schemeClr val="tx1">
                  <a:lumMod val="50000"/>
                  <a:lumOff val="50000"/>
                </a:schemeClr>
              </a:solidFill>
              <a:effectLst/>
              <a:uLnTx/>
              <a:uFillTx/>
              <a:latin typeface="Myriad Pro" panose="020B0503030403020204"/>
              <a:ea typeface="+mn-ea"/>
              <a:cs typeface="+mn-cs"/>
            </a:endParaRPr>
          </a:p>
          <a:p>
            <a:pPr marL="342900" indent="-342900">
              <a:buFont typeface="+mj-lt"/>
              <a:buAutoNum type="arabicPeriod"/>
              <a:defRPr/>
            </a:pPr>
            <a:r>
              <a:rPr kumimoji="0" lang="en-US" sz="1500" i="0" u="none" strike="noStrike" kern="1200" cap="none" spc="0" normalizeH="0" baseline="0" noProof="0" dirty="0">
                <a:ln>
                  <a:noFill/>
                </a:ln>
                <a:solidFill>
                  <a:schemeClr val="tx1">
                    <a:lumMod val="50000"/>
                    <a:lumOff val="50000"/>
                  </a:schemeClr>
                </a:solidFill>
                <a:effectLst/>
                <a:uLnTx/>
                <a:uFillTx/>
                <a:latin typeface="Myriad Pro" panose="020B0503030403020204"/>
                <a:ea typeface="+mn-ea"/>
                <a:cs typeface="+mn-cs"/>
              </a:rPr>
              <a:t>Enhance family physician skills in priority areas: </a:t>
            </a:r>
          </a:p>
          <a:p>
            <a:pPr marL="800100" lvl="1" indent="-342900">
              <a:buFont typeface="Arial" panose="020B0604020202020204" pitchFamily="34" charset="0"/>
              <a:buChar char="•"/>
              <a:defRPr/>
            </a:pPr>
            <a:r>
              <a:rPr kumimoji="0" lang="en-US" sz="1500" i="0" u="none" strike="noStrike" kern="1200" cap="none" spc="0" normalizeH="0" baseline="0" noProof="0" dirty="0">
                <a:ln>
                  <a:noFill/>
                </a:ln>
                <a:solidFill>
                  <a:schemeClr val="tx1">
                    <a:lumMod val="50000"/>
                    <a:lumOff val="50000"/>
                  </a:schemeClr>
                </a:solidFill>
                <a:effectLst/>
                <a:uLnTx/>
                <a:uFillTx/>
                <a:latin typeface="Myriad Pro" panose="020B0503030403020204"/>
                <a:ea typeface="+mn-ea"/>
                <a:cs typeface="+mn-cs"/>
              </a:rPr>
              <a:t>Home and long-term care </a:t>
            </a:r>
          </a:p>
          <a:p>
            <a:pPr marL="800100" lvl="1" indent="-342900">
              <a:buFont typeface="Arial" panose="020B0604020202020204" pitchFamily="34" charset="0"/>
              <a:buChar char="•"/>
              <a:defRPr/>
            </a:pPr>
            <a:r>
              <a:rPr kumimoji="0" lang="en-US" sz="1500" i="0" u="none" strike="noStrike" kern="1200" cap="none" spc="0" normalizeH="0" baseline="0" noProof="0" dirty="0">
                <a:ln>
                  <a:noFill/>
                </a:ln>
                <a:solidFill>
                  <a:schemeClr val="tx1">
                    <a:lumMod val="50000"/>
                    <a:lumOff val="50000"/>
                  </a:schemeClr>
                </a:solidFill>
                <a:effectLst/>
                <a:uLnTx/>
                <a:uFillTx/>
                <a:latin typeface="Myriad Pro" panose="020B0503030403020204"/>
                <a:ea typeface="+mn-ea"/>
                <a:cs typeface="+mn-cs"/>
              </a:rPr>
              <a:t>Addiction and mental health </a:t>
            </a:r>
          </a:p>
          <a:p>
            <a:pPr marL="800100" lvl="1" indent="-342900">
              <a:buFont typeface="Arial" panose="020B0604020202020204" pitchFamily="34" charset="0"/>
              <a:buChar char="•"/>
              <a:defRPr/>
            </a:pPr>
            <a:r>
              <a:rPr kumimoji="0" lang="en-US" sz="1500" i="0" u="none" strike="noStrike" kern="1200" cap="none" spc="0" normalizeH="0" baseline="0" noProof="0" dirty="0">
                <a:ln>
                  <a:noFill/>
                </a:ln>
                <a:solidFill>
                  <a:schemeClr val="tx1">
                    <a:lumMod val="50000"/>
                    <a:lumOff val="50000"/>
                  </a:schemeClr>
                </a:solidFill>
                <a:effectLst/>
                <a:uLnTx/>
                <a:uFillTx/>
                <a:latin typeface="Myriad Pro" panose="020B0503030403020204"/>
                <a:ea typeface="+mn-ea"/>
                <a:cs typeface="+mn-cs"/>
              </a:rPr>
              <a:t>Emergency/acute care medicine </a:t>
            </a:r>
          </a:p>
          <a:p>
            <a:pPr marL="800100" lvl="1" indent="-342900">
              <a:buFont typeface="Arial" panose="020B0604020202020204" pitchFamily="34" charset="0"/>
              <a:buChar char="•"/>
              <a:defRPr/>
            </a:pPr>
            <a:r>
              <a:rPr kumimoji="0" lang="en-US" sz="1500" i="0" u="none" strike="noStrike" kern="1200" cap="none" spc="0" normalizeH="0" baseline="0" noProof="0" dirty="0">
                <a:ln>
                  <a:noFill/>
                </a:ln>
                <a:solidFill>
                  <a:schemeClr val="tx1">
                    <a:lumMod val="50000"/>
                    <a:lumOff val="50000"/>
                  </a:schemeClr>
                </a:solidFill>
                <a:effectLst/>
                <a:uLnTx/>
                <a:uFillTx/>
                <a:latin typeface="Myriad Pro" panose="020B0503030403020204"/>
                <a:ea typeface="+mn-ea"/>
                <a:cs typeface="+mn-cs"/>
              </a:rPr>
              <a:t>Indigenous health </a:t>
            </a:r>
          </a:p>
          <a:p>
            <a:pPr marL="800100" lvl="1" indent="-342900">
              <a:buFont typeface="Arial" panose="020B0604020202020204" pitchFamily="34" charset="0"/>
              <a:buChar char="•"/>
              <a:defRPr/>
            </a:pPr>
            <a:r>
              <a:rPr kumimoji="0" lang="en-US" sz="1500" i="0" u="none" strike="noStrike" kern="1200" cap="none" spc="0" normalizeH="0" baseline="0" noProof="0" dirty="0">
                <a:ln>
                  <a:noFill/>
                </a:ln>
                <a:solidFill>
                  <a:schemeClr val="tx1">
                    <a:lumMod val="50000"/>
                    <a:lumOff val="50000"/>
                  </a:schemeClr>
                </a:solidFill>
                <a:effectLst/>
                <a:uLnTx/>
                <a:uFillTx/>
                <a:latin typeface="Myriad Pro" panose="020B0503030403020204"/>
                <a:ea typeface="+mn-ea"/>
                <a:cs typeface="+mn-cs"/>
              </a:rPr>
              <a:t>Health equity and anti-racism </a:t>
            </a:r>
          </a:p>
          <a:p>
            <a:pPr marL="800100" lvl="1" indent="-342900">
              <a:buFont typeface="Arial" panose="020B0604020202020204" pitchFamily="34" charset="0"/>
              <a:buChar char="•"/>
              <a:defRPr/>
            </a:pPr>
            <a:r>
              <a:rPr kumimoji="0" lang="en-US" sz="1500" i="0" u="none" strike="noStrike" kern="1200" cap="none" spc="0" normalizeH="0" baseline="0" noProof="0" dirty="0">
                <a:ln>
                  <a:noFill/>
                </a:ln>
                <a:solidFill>
                  <a:schemeClr val="tx1">
                    <a:lumMod val="50000"/>
                    <a:lumOff val="50000"/>
                  </a:schemeClr>
                </a:solidFill>
                <a:effectLst/>
                <a:uLnTx/>
                <a:uFillTx/>
                <a:latin typeface="Myriad Pro" panose="020B0503030403020204"/>
                <a:ea typeface="+mn-ea"/>
                <a:cs typeface="+mn-cs"/>
              </a:rPr>
              <a:t>Virtual care and health informatics</a:t>
            </a:r>
          </a:p>
          <a:p>
            <a:pPr marL="285750" indent="-285750">
              <a:buFont typeface="Arial" panose="020B0604020202020204" pitchFamily="34" charset="0"/>
              <a:buChar char="•"/>
              <a:defRPr/>
            </a:pPr>
            <a:endParaRPr kumimoji="0" lang="en-US" sz="1800" i="0" u="none" strike="noStrike" kern="1200" cap="none" spc="0" normalizeH="0" baseline="0" noProof="0" dirty="0">
              <a:ln>
                <a:noFill/>
              </a:ln>
              <a:solidFill>
                <a:schemeClr val="tx1">
                  <a:lumMod val="50000"/>
                  <a:lumOff val="50000"/>
                </a:schemeClr>
              </a:solidFill>
              <a:effectLst/>
              <a:uLnTx/>
              <a:uFillTx/>
              <a:latin typeface="Myriad Pro" panose="020B0503030403020204"/>
              <a:ea typeface="+mn-ea"/>
              <a:cs typeface="+mn-cs"/>
            </a:endParaRPr>
          </a:p>
        </p:txBody>
      </p:sp>
      <p:pic>
        <p:nvPicPr>
          <p:cNvPr id="3" name="Picture 2">
            <a:extLst>
              <a:ext uri="{FF2B5EF4-FFF2-40B4-BE49-F238E27FC236}">
                <a16:creationId xmlns:a16="http://schemas.microsoft.com/office/drawing/2014/main" id="{E10FD84E-CD82-F28C-9D6E-3E96358E36B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782129" y="528073"/>
            <a:ext cx="2665098" cy="3529930"/>
          </a:xfrm>
          <a:prstGeom prst="rect">
            <a:avLst/>
          </a:prstGeom>
          <a:ln>
            <a:solidFill>
              <a:schemeClr val="tx1">
                <a:lumMod val="65000"/>
                <a:lumOff val="35000"/>
              </a:schemeClr>
            </a:solidFill>
          </a:ln>
        </p:spPr>
      </p:pic>
      <p:pic>
        <p:nvPicPr>
          <p:cNvPr id="5" name="Picture 2">
            <a:extLst>
              <a:ext uri="{FF2B5EF4-FFF2-40B4-BE49-F238E27FC236}">
                <a16:creationId xmlns:a16="http://schemas.microsoft.com/office/drawing/2014/main" id="{DDA8F32F-E2D4-DB56-F615-5CDF63AA0142}"/>
              </a:ext>
              <a:ext uri="{C183D7F6-B498-43B3-948B-1728B52AA6E4}">
                <adec:decorative xmlns:adec="http://schemas.microsoft.com/office/drawing/2017/decorative" val="1"/>
              </a:ext>
            </a:extLst>
          </p:cNvPr>
          <p:cNvPicPr>
            <a:picLocks noChangeAspect="1"/>
          </p:cNvPicPr>
          <p:nvPr/>
        </p:nvPicPr>
        <p:blipFill rotWithShape="1">
          <a:blip r:embed="rId4"/>
          <a:srcRect t="3125"/>
          <a:stretch/>
        </p:blipFill>
        <p:spPr>
          <a:xfrm>
            <a:off x="8274568" y="2240468"/>
            <a:ext cx="2524581" cy="3155730"/>
          </a:xfrm>
          <a:prstGeom prst="rect">
            <a:avLst/>
          </a:prstGeom>
          <a:ln>
            <a:solidFill>
              <a:schemeClr val="tx1">
                <a:lumMod val="65000"/>
                <a:lumOff val="35000"/>
              </a:schemeClr>
            </a:solidFill>
          </a:ln>
        </p:spPr>
      </p:pic>
    </p:spTree>
    <p:extLst>
      <p:ext uri="{BB962C8B-B14F-4D97-AF65-F5344CB8AC3E}">
        <p14:creationId xmlns:p14="http://schemas.microsoft.com/office/powerpoint/2010/main" val="427746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80566-7341-4E16-B816-4E955BC27FB7}"/>
              </a:ext>
            </a:extLst>
          </p:cNvPr>
          <p:cNvSpPr>
            <a:spLocks noGrp="1"/>
          </p:cNvSpPr>
          <p:nvPr>
            <p:ph type="ctrTitle"/>
          </p:nvPr>
        </p:nvSpPr>
        <p:spPr>
          <a:xfrm>
            <a:off x="417990" y="435686"/>
            <a:ext cx="9440713" cy="681850"/>
          </a:xfrm>
        </p:spPr>
        <p:txBody>
          <a:bodyPr vert="horz" lIns="91440" tIns="45720" rIns="91440" bIns="45720" rtlCol="0" anchor="t">
            <a:normAutofit fontScale="90000"/>
          </a:bodyPr>
          <a:lstStyle/>
          <a:p>
            <a:pPr defTabSz="914400" eaLnBrk="1" hangingPunct="1"/>
            <a:r>
              <a:rPr lang="en-US" sz="4400" b="0" dirty="0">
                <a:solidFill>
                  <a:schemeClr val="accent1">
                    <a:lumMod val="75000"/>
                  </a:schemeClr>
                </a:solidFill>
                <a:latin typeface="Myriad Pro" panose="020B0503030403020204"/>
                <a:ea typeface="+mj-ea"/>
                <a:cs typeface="+mj-cs"/>
              </a:rPr>
              <a:t>This will result in graduates who are…</a:t>
            </a:r>
          </a:p>
        </p:txBody>
      </p:sp>
      <p:sp>
        <p:nvSpPr>
          <p:cNvPr id="22" name="Oval 21">
            <a:extLst>
              <a:ext uri="{FF2B5EF4-FFF2-40B4-BE49-F238E27FC236}">
                <a16:creationId xmlns:a16="http://schemas.microsoft.com/office/drawing/2014/main" id="{38C825CC-09A3-DD7F-6221-38895D5F51A9}"/>
              </a:ext>
              <a:ext uri="{C183D7F6-B498-43B3-948B-1728B52AA6E4}">
                <adec:decorative xmlns:adec="http://schemas.microsoft.com/office/drawing/2017/decorative" val="1"/>
              </a:ext>
            </a:extLst>
          </p:cNvPr>
          <p:cNvSpPr/>
          <p:nvPr/>
        </p:nvSpPr>
        <p:spPr>
          <a:xfrm>
            <a:off x="2451175" y="2467445"/>
            <a:ext cx="948041" cy="962668"/>
          </a:xfrm>
          <a:prstGeom prst="ellipse">
            <a:avLst/>
          </a:prstGeom>
          <a:solidFill>
            <a:srgbClr val="B4C7E7"/>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23" name="Graphic 22">
            <a:extLst>
              <a:ext uri="{FF2B5EF4-FFF2-40B4-BE49-F238E27FC236}">
                <a16:creationId xmlns:a16="http://schemas.microsoft.com/office/drawing/2014/main" id="{CC7685CB-1ACC-DBF5-C51C-E34FCD24A09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74694" y="2650515"/>
            <a:ext cx="721955" cy="673677"/>
          </a:xfrm>
          <a:prstGeom prst="rect">
            <a:avLst/>
          </a:prstGeom>
        </p:spPr>
      </p:pic>
      <p:sp>
        <p:nvSpPr>
          <p:cNvPr id="24" name="Oval 23">
            <a:extLst>
              <a:ext uri="{FF2B5EF4-FFF2-40B4-BE49-F238E27FC236}">
                <a16:creationId xmlns:a16="http://schemas.microsoft.com/office/drawing/2014/main" id="{DDE0911D-9262-E36B-74A9-4AC0C14BCC06}"/>
              </a:ext>
              <a:ext uri="{C183D7F6-B498-43B3-948B-1728B52AA6E4}">
                <adec:decorative xmlns:adec="http://schemas.microsoft.com/office/drawing/2017/decorative" val="1"/>
              </a:ext>
            </a:extLst>
          </p:cNvPr>
          <p:cNvSpPr/>
          <p:nvPr/>
        </p:nvSpPr>
        <p:spPr>
          <a:xfrm>
            <a:off x="2449471" y="3606914"/>
            <a:ext cx="851171" cy="858284"/>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a:extLst>
              <a:ext uri="{FF2B5EF4-FFF2-40B4-BE49-F238E27FC236}">
                <a16:creationId xmlns:a16="http://schemas.microsoft.com/office/drawing/2014/main" id="{1BE2A678-5214-2A08-2D70-D4320D1D1D7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51337" y="3645354"/>
            <a:ext cx="661412" cy="661412"/>
          </a:xfrm>
          <a:prstGeom prst="rect">
            <a:avLst/>
          </a:prstGeom>
        </p:spPr>
      </p:pic>
      <p:sp>
        <p:nvSpPr>
          <p:cNvPr id="26" name="Oval 25">
            <a:extLst>
              <a:ext uri="{FF2B5EF4-FFF2-40B4-BE49-F238E27FC236}">
                <a16:creationId xmlns:a16="http://schemas.microsoft.com/office/drawing/2014/main" id="{521B6956-E0A1-88B4-391D-0A62895560CB}"/>
              </a:ext>
              <a:ext uri="{C183D7F6-B498-43B3-948B-1728B52AA6E4}">
                <adec:decorative xmlns:adec="http://schemas.microsoft.com/office/drawing/2017/decorative" val="1"/>
              </a:ext>
            </a:extLst>
          </p:cNvPr>
          <p:cNvSpPr/>
          <p:nvPr/>
        </p:nvSpPr>
        <p:spPr>
          <a:xfrm>
            <a:off x="2489354" y="4689311"/>
            <a:ext cx="785378" cy="858284"/>
          </a:xfrm>
          <a:prstGeom prst="ellipse">
            <a:avLst/>
          </a:prstGeom>
          <a:solidFill>
            <a:srgbClr val="B4C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a:extLst>
              <a:ext uri="{FF2B5EF4-FFF2-40B4-BE49-F238E27FC236}">
                <a16:creationId xmlns:a16="http://schemas.microsoft.com/office/drawing/2014/main" id="{61477023-4DA3-FBD0-7FDC-36E6BAE22775}"/>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23050" y="4764449"/>
            <a:ext cx="691580" cy="715741"/>
          </a:xfrm>
          <a:prstGeom prst="rect">
            <a:avLst/>
          </a:prstGeom>
        </p:spPr>
      </p:pic>
      <p:sp>
        <p:nvSpPr>
          <p:cNvPr id="28" name="Oval 27">
            <a:extLst>
              <a:ext uri="{FF2B5EF4-FFF2-40B4-BE49-F238E27FC236}">
                <a16:creationId xmlns:a16="http://schemas.microsoft.com/office/drawing/2014/main" id="{705F3206-6E02-3586-FB3F-D8B215E64F2F}"/>
              </a:ext>
              <a:ext uri="{C183D7F6-B498-43B3-948B-1728B52AA6E4}">
                <adec:decorative xmlns:adec="http://schemas.microsoft.com/office/drawing/2017/decorative" val="1"/>
              </a:ext>
            </a:extLst>
          </p:cNvPr>
          <p:cNvSpPr/>
          <p:nvPr/>
        </p:nvSpPr>
        <p:spPr>
          <a:xfrm>
            <a:off x="2416032" y="1356437"/>
            <a:ext cx="884610" cy="884610"/>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1E31F1F5-D51F-3722-DC58-0D5C23FEF040}"/>
              </a:ext>
            </a:extLst>
          </p:cNvPr>
          <p:cNvSpPr/>
          <p:nvPr/>
        </p:nvSpPr>
        <p:spPr>
          <a:xfrm>
            <a:off x="3854584" y="1314114"/>
            <a:ext cx="5557045" cy="108221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77824">
              <a:spcAft>
                <a:spcPts val="600"/>
              </a:spcAft>
            </a:pPr>
            <a:r>
              <a:rPr lang="en-US" sz="2400" kern="1200" dirty="0">
                <a:solidFill>
                  <a:schemeClr val="tx1"/>
                </a:solidFill>
                <a:latin typeface="Myriad Pro" panose="020B0503030403020204"/>
              </a:rPr>
              <a:t>Working Top of Scope</a:t>
            </a:r>
          </a:p>
          <a:p>
            <a:pPr defTabSz="877824">
              <a:spcAft>
                <a:spcPts val="600"/>
              </a:spcAft>
            </a:pPr>
            <a:r>
              <a:rPr lang="en-US" sz="1200" dirty="0">
                <a:solidFill>
                  <a:schemeClr val="tx1"/>
                </a:solidFill>
                <a:latin typeface="Myriad Pro" panose="020B0503030403020204"/>
              </a:rPr>
              <a:t>As part of a primary care team, providing collaborative leadership for changing and complex patient care needs.</a:t>
            </a:r>
            <a:r>
              <a:rPr lang="en-US" sz="1200" kern="1200" dirty="0">
                <a:solidFill>
                  <a:schemeClr val="tx1"/>
                </a:solidFill>
                <a:latin typeface="Myriad Pro" panose="020B0503030403020204"/>
              </a:rPr>
              <a:t>  </a:t>
            </a:r>
            <a:endParaRPr lang="en-US" sz="1200" dirty="0">
              <a:solidFill>
                <a:schemeClr val="tx1"/>
              </a:solidFill>
              <a:latin typeface="Myriad Pro" panose="020B0503030403020204"/>
            </a:endParaRPr>
          </a:p>
        </p:txBody>
      </p:sp>
      <p:sp>
        <p:nvSpPr>
          <p:cNvPr id="31" name="Rectangle: Rounded Corners 30">
            <a:extLst>
              <a:ext uri="{FF2B5EF4-FFF2-40B4-BE49-F238E27FC236}">
                <a16:creationId xmlns:a16="http://schemas.microsoft.com/office/drawing/2014/main" id="{C8096121-19D5-46CC-AFDF-ED078A1ADD81}"/>
              </a:ext>
              <a:ext uri="{C183D7F6-B498-43B3-948B-1728B52AA6E4}">
                <adec:decorative xmlns:adec="http://schemas.microsoft.com/office/drawing/2017/decorative" val="1"/>
              </a:ext>
            </a:extLst>
          </p:cNvPr>
          <p:cNvSpPr/>
          <p:nvPr/>
        </p:nvSpPr>
        <p:spPr>
          <a:xfrm>
            <a:off x="3830698" y="2535028"/>
            <a:ext cx="5580931" cy="88461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90F2BAF-A3CE-7F66-E069-5A93CE8F193B}"/>
              </a:ext>
            </a:extLst>
          </p:cNvPr>
          <p:cNvSpPr/>
          <p:nvPr/>
        </p:nvSpPr>
        <p:spPr>
          <a:xfrm>
            <a:off x="3940207" y="2596660"/>
            <a:ext cx="5267217" cy="743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77824">
              <a:spcAft>
                <a:spcPts val="600"/>
              </a:spcAft>
            </a:pPr>
            <a:r>
              <a:rPr lang="en-US" sz="2400" kern="1200" dirty="0">
                <a:solidFill>
                  <a:schemeClr val="tx1"/>
                </a:solidFill>
                <a:latin typeface="Myriad Pro" panose="020B0503030403020204"/>
              </a:rPr>
              <a:t>Fully Prepared</a:t>
            </a:r>
          </a:p>
          <a:p>
            <a:pPr defTabSz="877824">
              <a:spcAft>
                <a:spcPts val="600"/>
              </a:spcAft>
            </a:pPr>
            <a:r>
              <a:rPr lang="en-US" sz="1200" dirty="0">
                <a:solidFill>
                  <a:schemeClr val="tx1"/>
                </a:solidFill>
                <a:latin typeface="Myriad Pro" panose="020B0503030403020204"/>
              </a:rPr>
              <a:t>To enter and adapt to comprehensive family practice anywhere in Canada.</a:t>
            </a:r>
          </a:p>
        </p:txBody>
      </p:sp>
      <p:sp>
        <p:nvSpPr>
          <p:cNvPr id="33" name="Rectangle: Rounded Corners 32">
            <a:extLst>
              <a:ext uri="{FF2B5EF4-FFF2-40B4-BE49-F238E27FC236}">
                <a16:creationId xmlns:a16="http://schemas.microsoft.com/office/drawing/2014/main" id="{0A70D905-D5B9-B507-B237-868096C56AFB}"/>
              </a:ext>
              <a:ext uri="{C183D7F6-B498-43B3-948B-1728B52AA6E4}">
                <adec:decorative xmlns:adec="http://schemas.microsoft.com/office/drawing/2017/decorative" val="1"/>
              </a:ext>
            </a:extLst>
          </p:cNvPr>
          <p:cNvSpPr/>
          <p:nvPr/>
        </p:nvSpPr>
        <p:spPr>
          <a:xfrm>
            <a:off x="3850009" y="3656648"/>
            <a:ext cx="5561619" cy="884610"/>
          </a:xfrm>
          <a:prstGeom prst="round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76E6F1F-A2CE-10A4-DA46-2C1C6F086936}"/>
              </a:ext>
            </a:extLst>
          </p:cNvPr>
          <p:cNvSpPr/>
          <p:nvPr/>
        </p:nvSpPr>
        <p:spPr>
          <a:xfrm>
            <a:off x="3924536" y="3602643"/>
            <a:ext cx="5396037" cy="938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77824">
              <a:spcAft>
                <a:spcPts val="600"/>
              </a:spcAft>
            </a:pPr>
            <a:r>
              <a:rPr lang="en-US" sz="2400" kern="1200" dirty="0">
                <a:solidFill>
                  <a:schemeClr val="tx1"/>
                </a:solidFill>
                <a:latin typeface="Myriad Pro" panose="020B0503030403020204"/>
              </a:rPr>
              <a:t>Making a Difference</a:t>
            </a:r>
          </a:p>
          <a:p>
            <a:pPr defTabSz="877824">
              <a:spcAft>
                <a:spcPts val="600"/>
              </a:spcAft>
            </a:pPr>
            <a:r>
              <a:rPr lang="en-US" sz="1200" kern="1200" dirty="0">
                <a:solidFill>
                  <a:schemeClr val="tx1"/>
                </a:solidFill>
                <a:latin typeface="Myriad Pro" panose="020B0503030403020204"/>
              </a:rPr>
              <a:t>With new skills to meet societal needs</a:t>
            </a:r>
            <a:r>
              <a:rPr lang="en-US" sz="1200" dirty="0">
                <a:solidFill>
                  <a:schemeClr val="tx1"/>
                </a:solidFill>
                <a:latin typeface="Myriad Pro" panose="020B0503030403020204"/>
              </a:rPr>
              <a:t> and care for </a:t>
            </a:r>
            <a:r>
              <a:rPr lang="en-US" sz="1200" kern="1200" dirty="0">
                <a:solidFill>
                  <a:schemeClr val="tx1"/>
                </a:solidFill>
                <a:latin typeface="Myriad Pro" panose="020B0503030403020204"/>
              </a:rPr>
              <a:t>underserved populations. </a:t>
            </a:r>
            <a:endParaRPr lang="en-US" sz="1200" dirty="0">
              <a:solidFill>
                <a:schemeClr val="tx1"/>
              </a:solidFill>
              <a:latin typeface="Myriad Pro" panose="020B0503030403020204"/>
            </a:endParaRPr>
          </a:p>
        </p:txBody>
      </p:sp>
      <p:sp>
        <p:nvSpPr>
          <p:cNvPr id="35" name="Rectangle: Rounded Corners 34">
            <a:extLst>
              <a:ext uri="{FF2B5EF4-FFF2-40B4-BE49-F238E27FC236}">
                <a16:creationId xmlns:a16="http://schemas.microsoft.com/office/drawing/2014/main" id="{95ACCC78-755A-5101-94CF-65C338448ECF}"/>
              </a:ext>
              <a:ext uri="{C183D7F6-B498-43B3-948B-1728B52AA6E4}">
                <adec:decorative xmlns:adec="http://schemas.microsoft.com/office/drawing/2017/decorative" val="1"/>
              </a:ext>
            </a:extLst>
          </p:cNvPr>
          <p:cNvSpPr/>
          <p:nvPr/>
        </p:nvSpPr>
        <p:spPr>
          <a:xfrm>
            <a:off x="3830698" y="4731523"/>
            <a:ext cx="5561618" cy="88461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211188C-3525-C240-0504-1D97975F8F9F}"/>
              </a:ext>
            </a:extLst>
          </p:cNvPr>
          <p:cNvSpPr/>
          <p:nvPr/>
        </p:nvSpPr>
        <p:spPr>
          <a:xfrm>
            <a:off x="3986519" y="4565947"/>
            <a:ext cx="8846974" cy="1215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77824">
              <a:spcAft>
                <a:spcPts val="600"/>
              </a:spcAft>
            </a:pPr>
            <a:r>
              <a:rPr lang="en-US" sz="2400" kern="1200" dirty="0">
                <a:solidFill>
                  <a:schemeClr val="tx1"/>
                </a:solidFill>
                <a:latin typeface="Myriad Pro" panose="020B0503030403020204"/>
              </a:rPr>
              <a:t>Well and Satisfied</a:t>
            </a:r>
          </a:p>
          <a:p>
            <a:pPr defTabSz="877824">
              <a:spcAft>
                <a:spcPts val="600"/>
              </a:spcAft>
            </a:pPr>
            <a:r>
              <a:rPr lang="en-US" sz="1200" kern="1200" dirty="0">
                <a:solidFill>
                  <a:schemeClr val="tx1"/>
                </a:solidFill>
                <a:latin typeface="Myriad Pro" panose="020B0503030403020204"/>
              </a:rPr>
              <a:t>Working sustainably</a:t>
            </a:r>
            <a:r>
              <a:rPr lang="en-US" sz="1200" dirty="0">
                <a:solidFill>
                  <a:schemeClr val="tx1"/>
                </a:solidFill>
                <a:latin typeface="Myriad Pro" panose="020B0503030403020204"/>
              </a:rPr>
              <a:t> with improved professional satisfaction</a:t>
            </a:r>
            <a:r>
              <a:rPr lang="en-US" sz="1400" dirty="0">
                <a:solidFill>
                  <a:schemeClr val="tx1"/>
                </a:solidFill>
                <a:latin typeface="Myriad Pro" panose="020B0503030403020204"/>
              </a:rPr>
              <a:t>. </a:t>
            </a:r>
          </a:p>
        </p:txBody>
      </p:sp>
      <p:pic>
        <p:nvPicPr>
          <p:cNvPr id="39" name="Graphic 38">
            <a:extLst>
              <a:ext uri="{FF2B5EF4-FFF2-40B4-BE49-F238E27FC236}">
                <a16:creationId xmlns:a16="http://schemas.microsoft.com/office/drawing/2014/main" id="{3C5B2288-AD40-2AB7-E9B9-CBDEE0A70088}"/>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501627" y="1431529"/>
            <a:ext cx="734426" cy="734426"/>
          </a:xfrm>
          <a:prstGeom prst="rect">
            <a:avLst/>
          </a:prstGeom>
        </p:spPr>
      </p:pic>
    </p:spTree>
    <p:extLst>
      <p:ext uri="{BB962C8B-B14F-4D97-AF65-F5344CB8AC3E}">
        <p14:creationId xmlns:p14="http://schemas.microsoft.com/office/powerpoint/2010/main" val="233865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FPC 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FPC Theme1" id="{03279288-E207-47BF-BD8A-E036AE4F4B60}" vid="{D6E92321-04C1-40A7-929B-0AC999DB5E19}"/>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1400" dirty="0" smtClean="0">
            <a:latin typeface="Myriad Pro" panose="020B0503030403020204"/>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B706860DC018C458AE33351664E2EA9" ma:contentTypeVersion="12" ma:contentTypeDescription="Create a new document." ma:contentTypeScope="" ma:versionID="f9e80e3fbaa0667976065db149027565">
  <xsd:schema xmlns:xsd="http://www.w3.org/2001/XMLSchema" xmlns:xs="http://www.w3.org/2001/XMLSchema" xmlns:p="http://schemas.microsoft.com/office/2006/metadata/properties" xmlns:ns2="94b2ba68-26ba-4ae5-96ca-b87a701362da" xmlns:ns3="c5e1428e-9d86-4215-8232-2ba3d969c080" targetNamespace="http://schemas.microsoft.com/office/2006/metadata/properties" ma:root="true" ma:fieldsID="68feefcfa5b4e01d511ab6268763adb6" ns2:_="" ns3:_="">
    <xsd:import namespace="94b2ba68-26ba-4ae5-96ca-b87a701362da"/>
    <xsd:import namespace="c5e1428e-9d86-4215-8232-2ba3d969c08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b2ba68-26ba-4ae5-96ca-b87a701362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5e1428e-9d86-4215-8232-2ba3d969c08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EE21796-A0A2-4697-A7CA-F9CF90043DD1}">
  <ds:schemaRefs>
    <ds:schemaRef ds:uri="http://schemas.microsoft.com/sharepoint/v3/contenttype/forms"/>
  </ds:schemaRefs>
</ds:datastoreItem>
</file>

<file path=customXml/itemProps2.xml><?xml version="1.0" encoding="utf-8"?>
<ds:datastoreItem xmlns:ds="http://schemas.openxmlformats.org/officeDocument/2006/customXml" ds:itemID="{35D768EC-188B-4AA4-A3DC-FCF20F0A1F1F}">
  <ds:schemaRefs>
    <ds:schemaRef ds:uri="94b2ba68-26ba-4ae5-96ca-b87a701362da"/>
    <ds:schemaRef ds:uri="c5e1428e-9d86-4215-8232-2ba3d969c0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C733E49-E345-469D-98A5-F8DF9708C697}">
  <ds:schemaRefs>
    <ds:schemaRef ds:uri="http://purl.org/dc/terms/"/>
    <ds:schemaRef ds:uri="94b2ba68-26ba-4ae5-96ca-b87a701362da"/>
    <ds:schemaRef ds:uri="http://schemas.microsoft.com/office/2006/metadata/properties"/>
    <ds:schemaRef ds:uri="http://purl.org/dc/elements/1.1/"/>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c5e1428e-9d86-4215-8232-2ba3d969c080"/>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707</TotalTime>
  <Words>2447</Words>
  <Application>Microsoft Office PowerPoint</Application>
  <PresentationFormat>Widescreen</PresentationFormat>
  <Paragraphs>219</Paragraphs>
  <Slides>17</Slides>
  <Notes>17</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17</vt:i4>
      </vt:variant>
    </vt:vector>
  </HeadingPairs>
  <TitlesOfParts>
    <vt:vector size="30" baseType="lpstr">
      <vt:lpstr>Arial</vt:lpstr>
      <vt:lpstr>Calibri</vt:lpstr>
      <vt:lpstr>Calibri Light</vt:lpstr>
      <vt:lpstr>Myriad Pro</vt:lpstr>
      <vt:lpstr>Optima</vt:lpstr>
      <vt:lpstr>Segoe UI</vt:lpstr>
      <vt:lpstr>Verdana</vt:lpstr>
      <vt:lpstr>Wingdings</vt:lpstr>
      <vt:lpstr>Office Theme</vt:lpstr>
      <vt:lpstr>Custom Design</vt:lpstr>
      <vt:lpstr>CFPC Theme1</vt:lpstr>
      <vt:lpstr>1_Custom Design</vt:lpstr>
      <vt:lpstr>3_Custom Design</vt:lpstr>
      <vt:lpstr>An educational prescription for strengthening health care in changing times </vt:lpstr>
      <vt:lpstr> We must invest in education now</vt:lpstr>
      <vt:lpstr> Burnout is prevalent among family physicians</vt:lpstr>
      <vt:lpstr>What?</vt:lpstr>
      <vt:lpstr>Project Outline</vt:lpstr>
      <vt:lpstr>Project Roadmap – Phase 1 (complete)</vt:lpstr>
      <vt:lpstr>Summary of  Analysis</vt:lpstr>
      <vt:lpstr>Summary of Recommendations </vt:lpstr>
      <vt:lpstr>This will result in graduates who are…</vt:lpstr>
      <vt:lpstr>Why?</vt:lpstr>
      <vt:lpstr>Other options:</vt:lpstr>
      <vt:lpstr>Consultation:</vt:lpstr>
      <vt:lpstr>Strengthening Training</vt:lpstr>
      <vt:lpstr>How and When?</vt:lpstr>
      <vt:lpstr>Project Roadmap - Phase 2 (under way)</vt:lpstr>
      <vt:lpstr>What about enhanced skills training?  </vt:lpstr>
      <vt:lpstr>Connect for additional resources and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educational prescription for strengthening health care in changing times</dc:title>
  <dc:creator>Michelle Mayne</dc:creator>
  <cp:lastModifiedBy>Shona Skerrett</cp:lastModifiedBy>
  <cp:revision>11</cp:revision>
  <dcterms:created xsi:type="dcterms:W3CDTF">2023-03-15T18:47:33Z</dcterms:created>
  <dcterms:modified xsi:type="dcterms:W3CDTF">2023-06-27T14:21:45Z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0x010100EB706860DC018C458AE33351664E2EA9</vt:lpwstr>
  </property>
</Properties>
</file>